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9.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62" r:id="rId4"/>
    <p:sldMasterId id="2147483700" r:id="rId5"/>
    <p:sldMasterId id="2147483722" r:id="rId6"/>
    <p:sldMasterId id="2147483761" r:id="rId7"/>
    <p:sldMasterId id="2147483773" r:id="rId8"/>
  </p:sldMasterIdLst>
  <p:notesMasterIdLst>
    <p:notesMasterId r:id="rId35"/>
  </p:notesMasterIdLst>
  <p:sldIdLst>
    <p:sldId id="339" r:id="rId9"/>
    <p:sldId id="2038388240" r:id="rId10"/>
    <p:sldId id="2147375827" r:id="rId11"/>
    <p:sldId id="2038388162" r:id="rId12"/>
    <p:sldId id="2038388182" r:id="rId13"/>
    <p:sldId id="2038388194" r:id="rId14"/>
    <p:sldId id="2147375812" r:id="rId15"/>
    <p:sldId id="2147377208" r:id="rId16"/>
    <p:sldId id="2147377209" r:id="rId17"/>
    <p:sldId id="2147377218" r:id="rId18"/>
    <p:sldId id="2147377219" r:id="rId19"/>
    <p:sldId id="2147377220" r:id="rId20"/>
    <p:sldId id="2147375816" r:id="rId21"/>
    <p:sldId id="333" r:id="rId22"/>
    <p:sldId id="538" r:id="rId23"/>
    <p:sldId id="2147377204" r:id="rId24"/>
    <p:sldId id="2147377180" r:id="rId25"/>
    <p:sldId id="2147377181" r:id="rId26"/>
    <p:sldId id="2147377182" r:id="rId27"/>
    <p:sldId id="2147377183" r:id="rId28"/>
    <p:sldId id="2147377184" r:id="rId29"/>
    <p:sldId id="2147377213" r:id="rId30"/>
    <p:sldId id="2147377214" r:id="rId31"/>
    <p:sldId id="2147377215" r:id="rId32"/>
    <p:sldId id="2147377216" r:id="rId33"/>
    <p:sldId id="214737721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6CF424-B3B5-4881-9D8F-5DC955F374EB}">
          <p14:sldIdLst>
            <p14:sldId id="339"/>
            <p14:sldId id="2038388240"/>
            <p14:sldId id="2147375827"/>
            <p14:sldId id="2038388162"/>
            <p14:sldId id="2038388182"/>
            <p14:sldId id="2038388194"/>
            <p14:sldId id="2147375812"/>
            <p14:sldId id="2147377208"/>
            <p14:sldId id="2147377209"/>
            <p14:sldId id="2147377218"/>
            <p14:sldId id="2147377219"/>
            <p14:sldId id="2147377220"/>
            <p14:sldId id="2147375816"/>
            <p14:sldId id="333"/>
            <p14:sldId id="538"/>
            <p14:sldId id="2147377204"/>
          </p14:sldIdLst>
        </p14:section>
        <p14:section name="AAD Poster" id="{403BFE6E-A37A-4F83-8E4B-118EB834C803}">
          <p14:sldIdLst>
            <p14:sldId id="2147377180"/>
            <p14:sldId id="2147377181"/>
            <p14:sldId id="2147377182"/>
            <p14:sldId id="2147377183"/>
            <p14:sldId id="2147377184"/>
            <p14:sldId id="2147377213"/>
            <p14:sldId id="2147377214"/>
            <p14:sldId id="2147377215"/>
            <p14:sldId id="2147377216"/>
            <p14:sldId id="2147377217"/>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AE2C44E-841F-29E6-60FD-961BB4860638}" name="Xu, Mengjia (Michelle)" initials="XM(" userId="S::mxu54@Kenvue.com::998a9fd3-036d-4f13-b81b-a75e32f3fba0" providerId="AD"/>
  <p188:author id="{8443ED59-20C7-4FDF-8DCA-8A14D1AA1C8C}" name="Microsoft Office User" initials="MOU" userId="Microsoft Office User" providerId="None"/>
  <p188:author id="{F2BFC875-5854-5E7A-76C9-AD94A2E0DC8E}" name="Goh, Joleen" initials="PG" userId="S::PGoh5@kenvue.com::15287999-7878-4267-8251-4dcc92ef8873" providerId="AD"/>
  <p188:author id="{6870CFF0-F9E3-CA8E-6A0D-63FA8CFC165D}" name="Xu, Mengjia (Michelle)" initials="XM(" userId="S::mxu54@kenvue.com::998a9fd3-036d-4f13-b81b-a75e32f3fba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A32DD8-7AA8-498D-9EB5-8E4534DFFD56}" v="19" dt="2024-01-25T07:25:25.1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79" autoAdjust="0"/>
    <p:restoredTop sz="90368" autoAdjust="0"/>
  </p:normalViewPr>
  <p:slideViewPr>
    <p:cSldViewPr snapToGrid="0">
      <p:cViewPr>
        <p:scale>
          <a:sx n="125" d="100"/>
          <a:sy n="125" d="100"/>
        </p:scale>
        <p:origin x="272"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tableStyles" Target="tableStyle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presProps" Target="presProps.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notesMaster" Target="notesMasters/notesMaster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u, Mengjia (Michelle)" userId="998a9fd3-036d-4f13-b81b-a75e32f3fba0" providerId="ADAL" clId="{9DA32DD8-7AA8-498D-9EB5-8E4534DFFD56}"/>
    <pc:docChg chg="undo custSel delSld modSld modSection">
      <pc:chgData name="Xu, Mengjia (Michelle)" userId="998a9fd3-036d-4f13-b81b-a75e32f3fba0" providerId="ADAL" clId="{9DA32DD8-7AA8-498D-9EB5-8E4534DFFD56}" dt="2024-01-25T07:26:11.507" v="116" actId="729"/>
      <pc:docMkLst>
        <pc:docMk/>
      </pc:docMkLst>
      <pc:sldChg chg="mod modShow delCm">
        <pc:chgData name="Xu, Mengjia (Michelle)" userId="998a9fd3-036d-4f13-b81b-a75e32f3fba0" providerId="ADAL" clId="{9DA32DD8-7AA8-498D-9EB5-8E4534DFFD56}" dt="2024-01-25T07:26:11.507" v="116" actId="729"/>
        <pc:sldMkLst>
          <pc:docMk/>
          <pc:sldMk cId="0" sldId="2147375816"/>
        </pc:sldMkLst>
        <pc:extLst>
          <p:ext xmlns:p="http://schemas.openxmlformats.org/presentationml/2006/main" uri="{D6D511B9-2390-475A-947B-AFAB55BFBCF1}">
            <pc226:cmChg xmlns:pc226="http://schemas.microsoft.com/office/powerpoint/2022/06/main/command" xmlns="" chg="del">
              <pc226:chgData name="Xu, Mengjia (Michelle)" userId="998a9fd3-036d-4f13-b81b-a75e32f3fba0" providerId="ADAL" clId="{9DA32DD8-7AA8-498D-9EB5-8E4534DFFD56}" dt="2024-01-25T07:25:56.606" v="115"/>
              <pc2:cmMkLst xmlns:pc2="http://schemas.microsoft.com/office/powerpoint/2019/9/main/command">
                <pc:docMk/>
                <pc:sldMk cId="0" sldId="2147375816"/>
                <pc2:cmMk id="{51F8668C-AF82-4FE6-A949-E86F9DBF0960}"/>
              </pc2:cmMkLst>
            </pc226:cmChg>
          </p:ext>
        </pc:extLst>
      </pc:sldChg>
      <pc:sldChg chg="addSp delSp modSp del mod">
        <pc:chgData name="Xu, Mengjia (Michelle)" userId="998a9fd3-036d-4f13-b81b-a75e32f3fba0" providerId="ADAL" clId="{9DA32DD8-7AA8-498D-9EB5-8E4534DFFD56}" dt="2024-01-25T07:25:28.358" v="114" actId="2696"/>
        <pc:sldMkLst>
          <pc:docMk/>
          <pc:sldMk cId="2303399023" sldId="2147377186"/>
        </pc:sldMkLst>
        <pc:spChg chg="del topLvl">
          <ac:chgData name="Xu, Mengjia (Michelle)" userId="998a9fd3-036d-4f13-b81b-a75e32f3fba0" providerId="ADAL" clId="{9DA32DD8-7AA8-498D-9EB5-8E4534DFFD56}" dt="2024-01-25T07:22:59.967" v="73" actId="21"/>
          <ac:spMkLst>
            <pc:docMk/>
            <pc:sldMk cId="2303399023" sldId="2147377186"/>
            <ac:spMk id="35" creationId="{908CF848-BE4F-5753-83C0-6E5365CFA598}"/>
          </ac:spMkLst>
        </pc:spChg>
        <pc:spChg chg="del">
          <ac:chgData name="Xu, Mengjia (Michelle)" userId="998a9fd3-036d-4f13-b81b-a75e32f3fba0" providerId="ADAL" clId="{9DA32DD8-7AA8-498D-9EB5-8E4534DFFD56}" dt="2024-01-25T07:22:59.967" v="73" actId="21"/>
          <ac:spMkLst>
            <pc:docMk/>
            <pc:sldMk cId="2303399023" sldId="2147377186"/>
            <ac:spMk id="36" creationId="{8A7965D3-16ED-9A3A-B32C-4316B3211182}"/>
          </ac:spMkLst>
        </pc:spChg>
        <pc:spChg chg="del">
          <ac:chgData name="Xu, Mengjia (Michelle)" userId="998a9fd3-036d-4f13-b81b-a75e32f3fba0" providerId="ADAL" clId="{9DA32DD8-7AA8-498D-9EB5-8E4534DFFD56}" dt="2024-01-25T07:20:10.236" v="26" actId="21"/>
          <ac:spMkLst>
            <pc:docMk/>
            <pc:sldMk cId="2303399023" sldId="2147377186"/>
            <ac:spMk id="42" creationId="{7B93BF5E-2F54-B69B-0B00-02F471203382}"/>
          </ac:spMkLst>
        </pc:spChg>
        <pc:spChg chg="del">
          <ac:chgData name="Xu, Mengjia (Michelle)" userId="998a9fd3-036d-4f13-b81b-a75e32f3fba0" providerId="ADAL" clId="{9DA32DD8-7AA8-498D-9EB5-8E4534DFFD56}" dt="2024-01-25T07:20:10.236" v="26" actId="21"/>
          <ac:spMkLst>
            <pc:docMk/>
            <pc:sldMk cId="2303399023" sldId="2147377186"/>
            <ac:spMk id="43" creationId="{EE7D1CA9-A260-042C-D35B-3BD02973D75A}"/>
          </ac:spMkLst>
        </pc:spChg>
        <pc:spChg chg="del">
          <ac:chgData name="Xu, Mengjia (Michelle)" userId="998a9fd3-036d-4f13-b81b-a75e32f3fba0" providerId="ADAL" clId="{9DA32DD8-7AA8-498D-9EB5-8E4534DFFD56}" dt="2024-01-25T07:21:52.395" v="57" actId="21"/>
          <ac:spMkLst>
            <pc:docMk/>
            <pc:sldMk cId="2303399023" sldId="2147377186"/>
            <ac:spMk id="44" creationId="{2F34B75F-9A94-0EF4-8D11-22C2DB33A8B0}"/>
          </ac:spMkLst>
        </pc:spChg>
        <pc:spChg chg="del">
          <ac:chgData name="Xu, Mengjia (Michelle)" userId="998a9fd3-036d-4f13-b81b-a75e32f3fba0" providerId="ADAL" clId="{9DA32DD8-7AA8-498D-9EB5-8E4534DFFD56}" dt="2024-01-25T07:20:10.236" v="26" actId="21"/>
          <ac:spMkLst>
            <pc:docMk/>
            <pc:sldMk cId="2303399023" sldId="2147377186"/>
            <ac:spMk id="46" creationId="{DFB39459-2FD2-3C3F-6668-F36822DE086C}"/>
          </ac:spMkLst>
        </pc:spChg>
        <pc:grpChg chg="add del">
          <ac:chgData name="Xu, Mengjia (Michelle)" userId="998a9fd3-036d-4f13-b81b-a75e32f3fba0" providerId="ADAL" clId="{9DA32DD8-7AA8-498D-9EB5-8E4534DFFD56}" dt="2024-01-25T07:20:10.236" v="26" actId="21"/>
          <ac:grpSpMkLst>
            <pc:docMk/>
            <pc:sldMk cId="2303399023" sldId="2147377186"/>
            <ac:grpSpMk id="37" creationId="{828D413F-2424-EE66-B7FF-C803678C99CF}"/>
          </ac:grpSpMkLst>
        </pc:grpChg>
        <pc:grpChg chg="del">
          <ac:chgData name="Xu, Mengjia (Michelle)" userId="998a9fd3-036d-4f13-b81b-a75e32f3fba0" providerId="ADAL" clId="{9DA32DD8-7AA8-498D-9EB5-8E4534DFFD56}" dt="2024-01-25T07:21:52.395" v="57" actId="21"/>
          <ac:grpSpMkLst>
            <pc:docMk/>
            <pc:sldMk cId="2303399023" sldId="2147377186"/>
            <ac:grpSpMk id="38" creationId="{B8FF9443-CEBE-F803-0055-98E69FDB91CC}"/>
          </ac:grpSpMkLst>
        </pc:grpChg>
        <pc:grpChg chg="del">
          <ac:chgData name="Xu, Mengjia (Michelle)" userId="998a9fd3-036d-4f13-b81b-a75e32f3fba0" providerId="ADAL" clId="{9DA32DD8-7AA8-498D-9EB5-8E4534DFFD56}" dt="2024-01-25T07:22:59.967" v="73" actId="21"/>
          <ac:grpSpMkLst>
            <pc:docMk/>
            <pc:sldMk cId="2303399023" sldId="2147377186"/>
            <ac:grpSpMk id="39" creationId="{504EBE87-3258-C742-D6C4-2D0654F1D241}"/>
          </ac:grpSpMkLst>
        </pc:grpChg>
        <pc:graphicFrameChg chg="del mod topLvl">
          <ac:chgData name="Xu, Mengjia (Michelle)" userId="998a9fd3-036d-4f13-b81b-a75e32f3fba0" providerId="ADAL" clId="{9DA32DD8-7AA8-498D-9EB5-8E4534DFFD56}" dt="2024-01-25T07:22:59.967" v="73" actId="21"/>
          <ac:graphicFrameMkLst>
            <pc:docMk/>
            <pc:sldMk cId="2303399023" sldId="2147377186"/>
            <ac:graphicFrameMk id="29" creationId="{1DB4DE1B-D588-99CD-6138-7B5A954EF569}"/>
          </ac:graphicFrameMkLst>
        </pc:graphicFrameChg>
      </pc:sldChg>
      <pc:sldChg chg="modSp">
        <pc:chgData name="Xu, Mengjia (Michelle)" userId="998a9fd3-036d-4f13-b81b-a75e32f3fba0" providerId="ADAL" clId="{9DA32DD8-7AA8-498D-9EB5-8E4534DFFD56}" dt="2024-01-25T07:18:57.220" v="8" actId="1076"/>
        <pc:sldMkLst>
          <pc:docMk/>
          <pc:sldMk cId="2047736185" sldId="2147377204"/>
        </pc:sldMkLst>
        <pc:picChg chg="mod">
          <ac:chgData name="Xu, Mengjia (Michelle)" userId="998a9fd3-036d-4f13-b81b-a75e32f3fba0" providerId="ADAL" clId="{9DA32DD8-7AA8-498D-9EB5-8E4534DFFD56}" dt="2024-01-25T07:18:57.220" v="8" actId="1076"/>
          <ac:picMkLst>
            <pc:docMk/>
            <pc:sldMk cId="2047736185" sldId="2147377204"/>
            <ac:picMk id="7" creationId="{3995E889-5B9E-116B-B878-F1CF4B5D710A}"/>
          </ac:picMkLst>
        </pc:picChg>
        <pc:picChg chg="mod">
          <ac:chgData name="Xu, Mengjia (Michelle)" userId="998a9fd3-036d-4f13-b81b-a75e32f3fba0" providerId="ADAL" clId="{9DA32DD8-7AA8-498D-9EB5-8E4534DFFD56}" dt="2024-01-25T07:18:56.060" v="7" actId="1076"/>
          <ac:picMkLst>
            <pc:docMk/>
            <pc:sldMk cId="2047736185" sldId="2147377204"/>
            <ac:picMk id="9" creationId="{D032A374-2163-4BA0-86FA-59E6C40F1976}"/>
          </ac:picMkLst>
        </pc:picChg>
      </pc:sldChg>
      <pc:sldChg chg="modSp mod">
        <pc:chgData name="Xu, Mengjia (Michelle)" userId="998a9fd3-036d-4f13-b81b-a75e32f3fba0" providerId="ADAL" clId="{9DA32DD8-7AA8-498D-9EB5-8E4534DFFD56}" dt="2024-01-25T07:06:52.508" v="6"/>
        <pc:sldMkLst>
          <pc:docMk/>
          <pc:sldMk cId="3216785875" sldId="2147377208"/>
        </pc:sldMkLst>
        <pc:spChg chg="mod">
          <ac:chgData name="Xu, Mengjia (Michelle)" userId="998a9fd3-036d-4f13-b81b-a75e32f3fba0" providerId="ADAL" clId="{9DA32DD8-7AA8-498D-9EB5-8E4534DFFD56}" dt="2024-01-25T07:06:41.305" v="4" actId="20577"/>
          <ac:spMkLst>
            <pc:docMk/>
            <pc:sldMk cId="3216785875" sldId="2147377208"/>
            <ac:spMk id="15" creationId="{64B543B2-C183-2FB6-553C-A9FBF60AE049}"/>
          </ac:spMkLst>
        </pc:spChg>
        <pc:spChg chg="mod">
          <ac:chgData name="Xu, Mengjia (Michelle)" userId="998a9fd3-036d-4f13-b81b-a75e32f3fba0" providerId="ADAL" clId="{9DA32DD8-7AA8-498D-9EB5-8E4534DFFD56}" dt="2024-01-25T07:06:48.629" v="5"/>
          <ac:spMkLst>
            <pc:docMk/>
            <pc:sldMk cId="3216785875" sldId="2147377208"/>
            <ac:spMk id="68" creationId="{E5AE810D-50F7-9E2E-EF1E-6484CC4A5487}"/>
          </ac:spMkLst>
        </pc:spChg>
        <pc:spChg chg="mod">
          <ac:chgData name="Xu, Mengjia (Michelle)" userId="998a9fd3-036d-4f13-b81b-a75e32f3fba0" providerId="ADAL" clId="{9DA32DD8-7AA8-498D-9EB5-8E4534DFFD56}" dt="2024-01-25T07:06:52.508" v="6"/>
          <ac:spMkLst>
            <pc:docMk/>
            <pc:sldMk cId="3216785875" sldId="2147377208"/>
            <ac:spMk id="69" creationId="{3D974CFC-E16C-3971-B1FE-64A787823231}"/>
          </ac:spMkLst>
        </pc:spChg>
      </pc:sldChg>
      <pc:sldChg chg="addSp delSp modSp mod">
        <pc:chgData name="Xu, Mengjia (Michelle)" userId="998a9fd3-036d-4f13-b81b-a75e32f3fba0" providerId="ADAL" clId="{9DA32DD8-7AA8-498D-9EB5-8E4534DFFD56}" dt="2024-01-25T07:25:25.121" v="113" actId="13926"/>
        <pc:sldMkLst>
          <pc:docMk/>
          <pc:sldMk cId="2925987316" sldId="2147377209"/>
        </pc:sldMkLst>
        <pc:spChg chg="mod">
          <ac:chgData name="Xu, Mengjia (Michelle)" userId="998a9fd3-036d-4f13-b81b-a75e32f3fba0" providerId="ADAL" clId="{9DA32DD8-7AA8-498D-9EB5-8E4534DFFD56}" dt="2024-01-25T07:21:27.646" v="53" actId="1076"/>
          <ac:spMkLst>
            <pc:docMk/>
            <pc:sldMk cId="2925987316" sldId="2147377209"/>
            <ac:spMk id="6" creationId="{CCDC5074-358C-5DA0-29F9-4E87E6E7ED3F}"/>
          </ac:spMkLst>
        </pc:spChg>
        <pc:spChg chg="mod">
          <ac:chgData name="Xu, Mengjia (Michelle)" userId="998a9fd3-036d-4f13-b81b-a75e32f3fba0" providerId="ADAL" clId="{9DA32DD8-7AA8-498D-9EB5-8E4534DFFD56}" dt="2024-01-25T07:21:37.520" v="56" actId="14100"/>
          <ac:spMkLst>
            <pc:docMk/>
            <pc:sldMk cId="2925987316" sldId="2147377209"/>
            <ac:spMk id="7" creationId="{DF7EFDF2-031E-2061-3357-E902665DADA8}"/>
          </ac:spMkLst>
        </pc:spChg>
        <pc:spChg chg="add mod">
          <ac:chgData name="Xu, Mengjia (Michelle)" userId="998a9fd3-036d-4f13-b81b-a75e32f3fba0" providerId="ADAL" clId="{9DA32DD8-7AA8-498D-9EB5-8E4534DFFD56}" dt="2024-01-25T07:21:18.640" v="49" actId="1076"/>
          <ac:spMkLst>
            <pc:docMk/>
            <pc:sldMk cId="2925987316" sldId="2147377209"/>
            <ac:spMk id="8" creationId="{E6ECD01B-9261-25EB-8A8F-1FD06FB5490E}"/>
          </ac:spMkLst>
        </pc:spChg>
        <pc:spChg chg="add mod">
          <ac:chgData name="Xu, Mengjia (Michelle)" userId="998a9fd3-036d-4f13-b81b-a75e32f3fba0" providerId="ADAL" clId="{9DA32DD8-7AA8-498D-9EB5-8E4534DFFD56}" dt="2024-01-25T07:21:12.421" v="48" actId="1076"/>
          <ac:spMkLst>
            <pc:docMk/>
            <pc:sldMk cId="2925987316" sldId="2147377209"/>
            <ac:spMk id="14" creationId="{079F645B-962A-A451-ACA0-8030BD832DA7}"/>
          </ac:spMkLst>
        </pc:spChg>
        <pc:spChg chg="mod">
          <ac:chgData name="Xu, Mengjia (Michelle)" userId="998a9fd3-036d-4f13-b81b-a75e32f3fba0" providerId="ADAL" clId="{9DA32DD8-7AA8-498D-9EB5-8E4534DFFD56}" dt="2024-01-25T07:19:50.073" v="21" actId="13926"/>
          <ac:spMkLst>
            <pc:docMk/>
            <pc:sldMk cId="2925987316" sldId="2147377209"/>
            <ac:spMk id="15" creationId="{64B543B2-C183-2FB6-553C-A9FBF60AE049}"/>
          </ac:spMkLst>
        </pc:spChg>
        <pc:spChg chg="add mod">
          <ac:chgData name="Xu, Mengjia (Michelle)" userId="998a9fd3-036d-4f13-b81b-a75e32f3fba0" providerId="ADAL" clId="{9DA32DD8-7AA8-498D-9EB5-8E4534DFFD56}" dt="2024-01-25T07:21:21.576" v="50" actId="1076"/>
          <ac:spMkLst>
            <pc:docMk/>
            <pc:sldMk cId="2925987316" sldId="2147377209"/>
            <ac:spMk id="20" creationId="{D79125AE-F8EB-219E-A76A-E5837F494DE8}"/>
          </ac:spMkLst>
        </pc:spChg>
        <pc:spChg chg="mod">
          <ac:chgData name="Xu, Mengjia (Michelle)" userId="998a9fd3-036d-4f13-b81b-a75e32f3fba0" providerId="ADAL" clId="{9DA32DD8-7AA8-498D-9EB5-8E4534DFFD56}" dt="2024-01-25T07:24:58.159" v="105" actId="1076"/>
          <ac:spMkLst>
            <pc:docMk/>
            <pc:sldMk cId="2925987316" sldId="2147377209"/>
            <ac:spMk id="23" creationId="{14E4FFA1-2769-F360-D8D9-6DFD8C9810C4}"/>
          </ac:spMkLst>
        </pc:spChg>
        <pc:spChg chg="mod">
          <ac:chgData name="Xu, Mengjia (Michelle)" userId="998a9fd3-036d-4f13-b81b-a75e32f3fba0" providerId="ADAL" clId="{9DA32DD8-7AA8-498D-9EB5-8E4534DFFD56}" dt="2024-01-25T07:24:42.044" v="98" actId="14100"/>
          <ac:spMkLst>
            <pc:docMk/>
            <pc:sldMk cId="2925987316" sldId="2147377209"/>
            <ac:spMk id="25" creationId="{EF5D5C56-BEC5-8DF9-B643-245DF9325864}"/>
          </ac:spMkLst>
        </pc:spChg>
        <pc:spChg chg="add mod">
          <ac:chgData name="Xu, Mengjia (Michelle)" userId="998a9fd3-036d-4f13-b81b-a75e32f3fba0" providerId="ADAL" clId="{9DA32DD8-7AA8-498D-9EB5-8E4534DFFD56}" dt="2024-01-25T07:22:46.761" v="71" actId="1076"/>
          <ac:spMkLst>
            <pc:docMk/>
            <pc:sldMk cId="2925987316" sldId="2147377209"/>
            <ac:spMk id="26" creationId="{92B75DD7-B226-8C91-9850-0C07078D04DF}"/>
          </ac:spMkLst>
        </pc:spChg>
        <pc:spChg chg="add mod">
          <ac:chgData name="Xu, Mengjia (Michelle)" userId="998a9fd3-036d-4f13-b81b-a75e32f3fba0" providerId="ADAL" clId="{9DA32DD8-7AA8-498D-9EB5-8E4534DFFD56}" dt="2024-01-25T07:25:06.687" v="108" actId="1076"/>
          <ac:spMkLst>
            <pc:docMk/>
            <pc:sldMk cId="2925987316" sldId="2147377209"/>
            <ac:spMk id="29" creationId="{02C14FB2-3BA1-4134-F13C-6CFAC57D62FA}"/>
          </ac:spMkLst>
        </pc:spChg>
        <pc:spChg chg="add mod">
          <ac:chgData name="Xu, Mengjia (Michelle)" userId="998a9fd3-036d-4f13-b81b-a75e32f3fba0" providerId="ADAL" clId="{9DA32DD8-7AA8-498D-9EB5-8E4534DFFD56}" dt="2024-01-25T07:25:08.745" v="109" actId="14100"/>
          <ac:spMkLst>
            <pc:docMk/>
            <pc:sldMk cId="2925987316" sldId="2147377209"/>
            <ac:spMk id="30" creationId="{18ED437D-CF22-F793-5F84-89B3006D5EFB}"/>
          </ac:spMkLst>
        </pc:spChg>
        <pc:spChg chg="mod">
          <ac:chgData name="Xu, Mengjia (Michelle)" userId="998a9fd3-036d-4f13-b81b-a75e32f3fba0" providerId="ADAL" clId="{9DA32DD8-7AA8-498D-9EB5-8E4534DFFD56}" dt="2024-01-25T07:19:56.336" v="22" actId="13926"/>
          <ac:spMkLst>
            <pc:docMk/>
            <pc:sldMk cId="2925987316" sldId="2147377209"/>
            <ac:spMk id="68" creationId="{E5AE810D-50F7-9E2E-EF1E-6484CC4A5487}"/>
          </ac:spMkLst>
        </pc:spChg>
        <pc:spChg chg="mod">
          <ac:chgData name="Xu, Mengjia (Michelle)" userId="998a9fd3-036d-4f13-b81b-a75e32f3fba0" providerId="ADAL" clId="{9DA32DD8-7AA8-498D-9EB5-8E4534DFFD56}" dt="2024-01-25T07:19:58.579" v="23" actId="13926"/>
          <ac:spMkLst>
            <pc:docMk/>
            <pc:sldMk cId="2925987316" sldId="2147377209"/>
            <ac:spMk id="69" creationId="{3D974CFC-E16C-3971-B1FE-64A787823231}"/>
          </ac:spMkLst>
        </pc:spChg>
        <pc:grpChg chg="add mod">
          <ac:chgData name="Xu, Mengjia (Michelle)" userId="998a9fd3-036d-4f13-b81b-a75e32f3fba0" providerId="ADAL" clId="{9DA32DD8-7AA8-498D-9EB5-8E4534DFFD56}" dt="2024-01-25T07:21:04.724" v="44" actId="1076"/>
          <ac:grpSpMkLst>
            <pc:docMk/>
            <pc:sldMk cId="2925987316" sldId="2147377209"/>
            <ac:grpSpMk id="4" creationId="{65FBCC22-E1FB-248A-38DD-A5A9E26795EA}"/>
          </ac:grpSpMkLst>
        </pc:grpChg>
        <pc:grpChg chg="add mod">
          <ac:chgData name="Xu, Mengjia (Michelle)" userId="998a9fd3-036d-4f13-b81b-a75e32f3fba0" providerId="ADAL" clId="{9DA32DD8-7AA8-498D-9EB5-8E4534DFFD56}" dt="2024-01-25T07:22:09.392" v="63" actId="1076"/>
          <ac:grpSpMkLst>
            <pc:docMk/>
            <pc:sldMk cId="2925987316" sldId="2147377209"/>
            <ac:grpSpMk id="21" creationId="{54E3A81E-91D7-3046-70F8-B633E423BE1C}"/>
          </ac:grpSpMkLst>
        </pc:grpChg>
        <pc:graphicFrameChg chg="mod">
          <ac:chgData name="Xu, Mengjia (Michelle)" userId="998a9fd3-036d-4f13-b81b-a75e32f3fba0" providerId="ADAL" clId="{9DA32DD8-7AA8-498D-9EB5-8E4534DFFD56}" dt="2024-01-25T07:20:13.084" v="28"/>
          <ac:graphicFrameMkLst>
            <pc:docMk/>
            <pc:sldMk cId="2925987316" sldId="2147377209"/>
            <ac:graphicFrameMk id="5" creationId="{F535B021-AE58-6DF4-291A-3206251D7871}"/>
          </ac:graphicFrameMkLst>
        </pc:graphicFrameChg>
        <pc:graphicFrameChg chg="mod">
          <ac:chgData name="Xu, Mengjia (Michelle)" userId="998a9fd3-036d-4f13-b81b-a75e32f3fba0" providerId="ADAL" clId="{9DA32DD8-7AA8-498D-9EB5-8E4534DFFD56}" dt="2024-01-25T07:25:22.363" v="112" actId="13926"/>
          <ac:graphicFrameMkLst>
            <pc:docMk/>
            <pc:sldMk cId="2925987316" sldId="2147377209"/>
            <ac:graphicFrameMk id="22" creationId="{C4ADBA09-F531-5645-8AD7-1A5454184401}"/>
          </ac:graphicFrameMkLst>
        </pc:graphicFrameChg>
        <pc:graphicFrameChg chg="add mod">
          <ac:chgData name="Xu, Mengjia (Michelle)" userId="998a9fd3-036d-4f13-b81b-a75e32f3fba0" providerId="ADAL" clId="{9DA32DD8-7AA8-498D-9EB5-8E4534DFFD56}" dt="2024-01-25T07:25:25.121" v="113" actId="13926"/>
          <ac:graphicFrameMkLst>
            <pc:docMk/>
            <pc:sldMk cId="2925987316" sldId="2147377209"/>
            <ac:graphicFrameMk id="27" creationId="{7F264719-339E-940A-3009-2140F872995B}"/>
          </ac:graphicFrameMkLst>
        </pc:graphicFrameChg>
        <pc:picChg chg="del">
          <ac:chgData name="Xu, Mengjia (Michelle)" userId="998a9fd3-036d-4f13-b81b-a75e32f3fba0" providerId="ADAL" clId="{9DA32DD8-7AA8-498D-9EB5-8E4534DFFD56}" dt="2024-01-25T07:20:12.698" v="27" actId="478"/>
          <ac:picMkLst>
            <pc:docMk/>
            <pc:sldMk cId="2925987316" sldId="2147377209"/>
            <ac:picMk id="46" creationId="{67A35D55-6871-65D2-55F6-F5892CCC6BD2}"/>
          </ac:picMkLst>
        </pc:picChg>
        <pc:picChg chg="del">
          <ac:chgData name="Xu, Mengjia (Michelle)" userId="998a9fd3-036d-4f13-b81b-a75e32f3fba0" providerId="ADAL" clId="{9DA32DD8-7AA8-498D-9EB5-8E4534DFFD56}" dt="2024-01-25T07:21:54.858" v="58" actId="478"/>
          <ac:picMkLst>
            <pc:docMk/>
            <pc:sldMk cId="2925987316" sldId="2147377209"/>
            <ac:picMk id="52" creationId="{53DDCF0E-0746-156E-FC8E-493C670701D9}"/>
          </ac:picMkLst>
        </pc:picChg>
        <pc:picChg chg="del">
          <ac:chgData name="Xu, Mengjia (Michelle)" userId="998a9fd3-036d-4f13-b81b-a75e32f3fba0" providerId="ADAL" clId="{9DA32DD8-7AA8-498D-9EB5-8E4534DFFD56}" dt="2024-01-25T07:23:02.204" v="74" actId="478"/>
          <ac:picMkLst>
            <pc:docMk/>
            <pc:sldMk cId="2925987316" sldId="2147377209"/>
            <ac:picMk id="56" creationId="{1CBFD191-1766-B728-3728-D50B9AD4DC73}"/>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984374999999997E-2"/>
          <c:y val="0.11000598923746303"/>
          <c:w val="0.78278288096694371"/>
          <c:h val="0.66250528446293599"/>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D7-49AC-A324-1669B386B0D4}"/>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D7-49AC-A324-1669B386B0D4}"/>
            </c:ext>
          </c:extLst>
        </c:ser>
        <c:ser>
          <c:idx val="2"/>
          <c:order val="2"/>
          <c:tx>
            <c:strRef>
              <c:f>Sheet1!$D$1</c:f>
              <c:strCache>
                <c:ptCount val="1"/>
                <c:pt idx="0">
                  <c:v>Series 3</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D7-49AC-A324-1669B386B0D4}"/>
            </c:ext>
          </c:extLst>
        </c:ser>
        <c:ser>
          <c:idx val="3"/>
          <c:order val="3"/>
          <c:tx>
            <c:strRef>
              <c:f>Sheet1!$E$1</c:f>
              <c:strCache>
                <c:ptCount val="1"/>
                <c:pt idx="0">
                  <c:v>Series 4</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CAD7-49AC-A324-1669B386B0D4}"/>
            </c:ext>
          </c:extLst>
        </c:ser>
        <c:ser>
          <c:idx val="4"/>
          <c:order val="4"/>
          <c:tx>
            <c:strRef>
              <c:f>Sheet1!$F$1</c:f>
              <c:strCache>
                <c:ptCount val="1"/>
                <c:pt idx="0">
                  <c:v>Series 5</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CAD7-49AC-A324-1669B386B0D4}"/>
            </c:ext>
          </c:extLst>
        </c:ser>
        <c:ser>
          <c:idx val="5"/>
          <c:order val="5"/>
          <c:tx>
            <c:strRef>
              <c:f>Sheet1!$G$1</c:f>
              <c:strCache>
                <c:ptCount val="1"/>
                <c:pt idx="0">
                  <c:v>Series 6</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CAD7-49AC-A324-1669B386B0D4}"/>
            </c:ext>
          </c:extLst>
        </c:ser>
        <c:dLbls>
          <c:showLegendKey val="0"/>
          <c:showVal val="0"/>
          <c:showCatName val="0"/>
          <c:showSerName val="0"/>
          <c:showPercent val="0"/>
          <c:showBubbleSize val="0"/>
        </c:dLbls>
        <c:gapWidth val="219"/>
        <c:overlap val="-27"/>
        <c:axId val="225067360"/>
        <c:axId val="225069320"/>
      </c:barChart>
      <c:catAx>
        <c:axId val="225067360"/>
        <c:scaling>
          <c:orientation val="minMax"/>
        </c:scaling>
        <c:delete val="0"/>
        <c:axPos val="b"/>
        <c:title>
          <c:overlay val="0"/>
          <c:spPr>
            <a:noFill/>
            <a:ln>
              <a:noFill/>
            </a:ln>
            <a:effectLst/>
          </c:spPr>
          <c:txPr>
            <a:bodyPr rot="0" spcFirstLastPara="1" vertOverflow="ellipsis" vert="horz" wrap="square" anchor="ctr" anchorCtr="1"/>
            <a:lstStyle/>
            <a:p>
              <a:pPr marL="0" algn="ctr" defTabSz="914400" rtl="0" eaLnBrk="1" latinLnBrk="0" hangingPunct="1">
                <a:defRPr lang="en-US" sz="1400" b="1" i="0" u="none" strike="noStrike" kern="1200" baseline="0">
                  <a:solidFill>
                    <a:prstClr val="black"/>
                  </a:solidFill>
                  <a:latin typeface="Arial" pitchFamily="34" charset="0"/>
                  <a:ea typeface="+mn-ea"/>
                  <a:cs typeface="Arial" pitchFamily="34" charset="0"/>
                </a:defRPr>
              </a:pPr>
              <a:endParaRPr lang="zh-CN"/>
            </a:p>
          </c:txPr>
        </c:title>
        <c:numFmt formatCode="General" sourceLinked="1"/>
        <c:majorTickMark val="out"/>
        <c:minorTickMark val="none"/>
        <c:tickLblPos val="nextTo"/>
        <c:spPr>
          <a:noFill/>
          <a:ln w="12700" cap="sq" cmpd="sng" algn="ctr">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9320"/>
        <c:crosses val="autoZero"/>
        <c:auto val="1"/>
        <c:lblAlgn val="ctr"/>
        <c:lblOffset val="100"/>
        <c:noMultiLvlLbl val="0"/>
      </c:catAx>
      <c:valAx>
        <c:axId val="225069320"/>
        <c:scaling>
          <c:orientation val="minMax"/>
        </c:scaling>
        <c:delete val="0"/>
        <c:axPos val="l"/>
        <c:title>
          <c:layout>
            <c:manualLayout>
              <c:xMode val="edge"/>
              <c:yMode val="edge"/>
              <c:x val="2.34375E-2"/>
              <c:y val="0.34829235662603275"/>
            </c:manualLayout>
          </c:layout>
          <c:overlay val="0"/>
          <c:spPr>
            <a:noFill/>
            <a:ln>
              <a:noFill/>
            </a:ln>
            <a:effectLst/>
          </c:spPr>
          <c:txPr>
            <a:bodyPr rot="-5400000" spcFirstLastPara="1" vertOverflow="ellipsis" vert="horz" wrap="square" anchor="ctr" anchorCtr="1"/>
            <a:lstStyle/>
            <a:p>
              <a:pPr marL="0" algn="ctr" defTabSz="914400" rtl="0" eaLnBrk="1" latinLnBrk="0" hangingPunct="1">
                <a:defRPr lang="en-US" sz="1400" b="1" i="0" u="none" strike="noStrike" kern="1200" baseline="0">
                  <a:solidFill>
                    <a:prstClr val="black"/>
                  </a:solidFill>
                  <a:latin typeface="Arial" pitchFamily="34" charset="0"/>
                  <a:ea typeface="+mn-ea"/>
                  <a:cs typeface="Arial" pitchFamily="34" charset="0"/>
                </a:defRPr>
              </a:pPr>
              <a:endParaRPr lang="zh-CN"/>
            </a:p>
          </c:txPr>
        </c:title>
        <c:numFmt formatCode="General" sourceLinked="1"/>
        <c:majorTickMark val="out"/>
        <c:minorTickMark val="none"/>
        <c:tickLblPos val="nextTo"/>
        <c:spPr>
          <a:noFill/>
          <a:ln w="12700" cap="sq">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7360"/>
        <c:crosses val="autoZero"/>
        <c:crossBetween val="between"/>
      </c:valAx>
      <c:spPr>
        <a:noFill/>
        <a:ln>
          <a:noFill/>
        </a:ln>
        <a:effectLst/>
      </c:spPr>
    </c:plotArea>
    <c:legend>
      <c:legendPos val="r"/>
      <c:layout>
        <c:manualLayout>
          <c:xMode val="edge"/>
          <c:yMode val="edge"/>
          <c:x val="0.8935939981258173"/>
          <c:y val="5.9031139081465046E-2"/>
          <c:w val="8.2674978127734028E-2"/>
          <c:h val="0.36170247083327894"/>
        </c:manualLayout>
      </c:layout>
      <c:overlay val="0"/>
      <c:spPr>
        <a:noFill/>
        <a:ln>
          <a:noFill/>
        </a:ln>
        <a:effectLst/>
      </c:spPr>
      <c:txPr>
        <a:bodyPr rot="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984374999999997E-2"/>
          <c:y val="0.11000598923746303"/>
          <c:w val="0.78278288096694371"/>
          <c:h val="0.66250528446293599"/>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A5-4370-92F5-F017E6B5568C}"/>
            </c:ext>
          </c:extLst>
        </c:ser>
        <c:ser>
          <c:idx val="1"/>
          <c:order val="1"/>
          <c:tx>
            <c:strRef>
              <c:f>Sheet1!$C$1</c:f>
              <c:strCache>
                <c:ptCount val="1"/>
                <c:pt idx="0">
                  <c:v>Series 2</c:v>
                </c:pt>
              </c:strCache>
            </c:strRef>
          </c:tx>
          <c:spPr>
            <a:solidFill>
              <a:schemeClr val="tx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A5-4370-92F5-F017E6B5568C}"/>
            </c:ext>
          </c:extLst>
        </c:ser>
        <c:ser>
          <c:idx val="2"/>
          <c:order val="2"/>
          <c:tx>
            <c:strRef>
              <c:f>Sheet1!$D$1</c:f>
              <c:strCache>
                <c:ptCount val="1"/>
                <c:pt idx="0">
                  <c:v>Series 3</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A5-4370-92F5-F017E6B5568C}"/>
            </c:ext>
          </c:extLst>
        </c:ser>
        <c:ser>
          <c:idx val="3"/>
          <c:order val="3"/>
          <c:tx>
            <c:strRef>
              <c:f>Sheet1!$E$1</c:f>
              <c:strCache>
                <c:ptCount val="1"/>
                <c:pt idx="0">
                  <c:v>Series 4</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C6A5-4370-92F5-F017E6B5568C}"/>
            </c:ext>
          </c:extLst>
        </c:ser>
        <c:ser>
          <c:idx val="4"/>
          <c:order val="4"/>
          <c:tx>
            <c:strRef>
              <c:f>Sheet1!$F$1</c:f>
              <c:strCache>
                <c:ptCount val="1"/>
                <c:pt idx="0">
                  <c:v>Series 5</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C6A5-4370-92F5-F017E6B5568C}"/>
            </c:ext>
          </c:extLst>
        </c:ser>
        <c:ser>
          <c:idx val="5"/>
          <c:order val="5"/>
          <c:tx>
            <c:strRef>
              <c:f>Sheet1!$G$1</c:f>
              <c:strCache>
                <c:ptCount val="1"/>
                <c:pt idx="0">
                  <c:v>Series 6</c:v>
                </c:pt>
              </c:strCache>
            </c:strRef>
          </c:tx>
          <c:spPr>
            <a:solidFill>
              <a:schemeClr val="accent5"/>
            </a:solidFill>
            <a:ln>
              <a:solidFill>
                <a:schemeClr val="tx1"/>
              </a:solidFill>
            </a:ln>
            <a:effectLst/>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C6A5-4370-92F5-F017E6B5568C}"/>
            </c:ext>
          </c:extLst>
        </c:ser>
        <c:dLbls>
          <c:showLegendKey val="0"/>
          <c:showVal val="0"/>
          <c:showCatName val="0"/>
          <c:showSerName val="0"/>
          <c:showPercent val="0"/>
          <c:showBubbleSize val="0"/>
        </c:dLbls>
        <c:gapWidth val="219"/>
        <c:overlap val="-27"/>
        <c:axId val="225067360"/>
        <c:axId val="225069320"/>
      </c:barChart>
      <c:catAx>
        <c:axId val="225067360"/>
        <c:scaling>
          <c:orientation val="minMax"/>
        </c:scaling>
        <c:delete val="0"/>
        <c:axPos val="b"/>
        <c:title>
          <c:tx>
            <c:rich>
              <a:bodyPr rot="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r>
                  <a:rPr lang="en-GB" b="0">
                    <a:latin typeface="Kenvue Sans Semibold" panose="020B0704030102040203" pitchFamily="34" charset="0"/>
                  </a:rPr>
                  <a:t>Axis title in sentence case</a:t>
                </a:r>
              </a:p>
            </c:rich>
          </c:tx>
          <c:overlay val="0"/>
          <c:spPr>
            <a:noFill/>
            <a:ln>
              <a:noFill/>
            </a:ln>
            <a:effectLst/>
          </c:spPr>
          <c:txPr>
            <a:bodyPr rot="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endParaRPr lang="zh-CN"/>
            </a:p>
          </c:txPr>
        </c:title>
        <c:numFmt formatCode="General" sourceLinked="1"/>
        <c:majorTickMark val="out"/>
        <c:minorTickMark val="none"/>
        <c:tickLblPos val="nextTo"/>
        <c:spPr>
          <a:noFill/>
          <a:ln w="12700" cap="sq" cmpd="sng" algn="ctr">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9320"/>
        <c:crosses val="autoZero"/>
        <c:auto val="1"/>
        <c:lblAlgn val="ctr"/>
        <c:lblOffset val="25"/>
        <c:noMultiLvlLbl val="0"/>
      </c:catAx>
      <c:valAx>
        <c:axId val="225069320"/>
        <c:scaling>
          <c:orientation val="minMax"/>
        </c:scaling>
        <c:delete val="0"/>
        <c:axPos val="l"/>
        <c:title>
          <c:tx>
            <c:rich>
              <a:bodyPr rot="-540000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r>
                  <a:rPr lang="en-GB" b="0">
                    <a:latin typeface="Kenvue Sans Semibold" panose="020B0704030102040203" pitchFamily="34" charset="0"/>
                  </a:rPr>
                  <a:t>Axis title in sentence</a:t>
                </a:r>
                <a:r>
                  <a:rPr lang="en-GB" b="0" baseline="0">
                    <a:latin typeface="Kenvue Sans Semibold" panose="020B0704030102040203" pitchFamily="34" charset="0"/>
                  </a:rPr>
                  <a:t> case</a:t>
                </a:r>
                <a:endParaRPr lang="en-GB" b="0">
                  <a:latin typeface="Kenvue Sans Semibold" panose="020B0704030102040203" pitchFamily="34" charset="0"/>
                </a:endParaRPr>
              </a:p>
            </c:rich>
          </c:tx>
          <c:layout>
            <c:manualLayout>
              <c:xMode val="edge"/>
              <c:yMode val="edge"/>
              <c:x val="2.34375E-2"/>
              <c:y val="0.16028809780371603"/>
            </c:manualLayout>
          </c:layout>
          <c:overlay val="0"/>
          <c:spPr>
            <a:noFill/>
            <a:ln>
              <a:noFill/>
            </a:ln>
            <a:effectLst/>
          </c:spPr>
          <c:txPr>
            <a:bodyPr rot="-540000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endParaRPr lang="zh-CN"/>
            </a:p>
          </c:txPr>
        </c:title>
        <c:numFmt formatCode="General" sourceLinked="1"/>
        <c:majorTickMark val="out"/>
        <c:minorTickMark val="none"/>
        <c:tickLblPos val="nextTo"/>
        <c:spPr>
          <a:noFill/>
          <a:ln w="12700" cap="sq">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7360"/>
        <c:crosses val="autoZero"/>
        <c:crossBetween val="between"/>
      </c:valAx>
      <c:spPr>
        <a:noFill/>
        <a:ln>
          <a:noFill/>
        </a:ln>
        <a:effectLst/>
      </c:spPr>
    </c:plotArea>
    <c:legend>
      <c:legendPos val="r"/>
      <c:layout>
        <c:manualLayout>
          <c:xMode val="edge"/>
          <c:yMode val="edge"/>
          <c:x val="0.89359397783610384"/>
          <c:y val="0.1151518472422333"/>
          <c:w val="9.4249052201808112E-2"/>
          <c:h val="0.36170247083327894"/>
        </c:manualLayout>
      </c:layout>
      <c:overlay val="0"/>
      <c:spPr>
        <a:noFill/>
        <a:ln>
          <a:noFill/>
        </a:ln>
        <a:effectLst/>
      </c:spPr>
      <c:txPr>
        <a:bodyPr rot="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5984374999999997E-2"/>
          <c:y val="0.11000598923746303"/>
          <c:w val="0.78278288096694371"/>
          <c:h val="0.66250528446293599"/>
        </c:manualLayout>
      </c:layout>
      <c:barChart>
        <c:barDir val="col"/>
        <c:grouping val="clustered"/>
        <c:varyColors val="0"/>
        <c:ser>
          <c:idx val="0"/>
          <c:order val="0"/>
          <c:tx>
            <c:strRef>
              <c:f>Sheet1!$B$1</c:f>
              <c:strCache>
                <c:ptCount val="1"/>
                <c:pt idx="0">
                  <c:v>Series 1</c:v>
                </c:pt>
              </c:strCache>
            </c:strRef>
          </c:tx>
          <c:spPr>
            <a:solidFill>
              <a:schemeClr val="bg2"/>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6A5-4370-92F5-F017E6B5568C}"/>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6A5-4370-92F5-F017E6B5568C}"/>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6A5-4370-92F5-F017E6B5568C}"/>
            </c:ext>
          </c:extLst>
        </c:ser>
        <c:ser>
          <c:idx val="3"/>
          <c:order val="3"/>
          <c:tx>
            <c:strRef>
              <c:f>Sheet1!$E$1</c:f>
              <c:strCache>
                <c:ptCount val="1"/>
                <c:pt idx="0">
                  <c:v>Series 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3-C6A5-4370-92F5-F017E6B5568C}"/>
            </c:ext>
          </c:extLst>
        </c:ser>
        <c:ser>
          <c:idx val="4"/>
          <c:order val="4"/>
          <c:tx>
            <c:strRef>
              <c:f>Sheet1!$F$1</c:f>
              <c:strCache>
                <c:ptCount val="1"/>
                <c:pt idx="0">
                  <c:v>Series 5</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4-C6A5-4370-92F5-F017E6B5568C}"/>
            </c:ext>
          </c:extLst>
        </c:ser>
        <c:ser>
          <c:idx val="5"/>
          <c:order val="5"/>
          <c:tx>
            <c:strRef>
              <c:f>Sheet1!$G$1</c:f>
              <c:strCache>
                <c:ptCount val="1"/>
                <c:pt idx="0">
                  <c:v>Series 6</c:v>
                </c:pt>
              </c:strCache>
            </c:strRef>
          </c:tx>
          <c:spPr>
            <a:solidFill>
              <a:schemeClr val="bg1"/>
            </a:solidFill>
            <a:ln>
              <a:solidFill>
                <a:schemeClr val="accent5"/>
              </a:solidFill>
            </a:ln>
            <a:effectLst/>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5-C6A5-4370-92F5-F017E6B5568C}"/>
            </c:ext>
          </c:extLst>
        </c:ser>
        <c:dLbls>
          <c:showLegendKey val="0"/>
          <c:showVal val="0"/>
          <c:showCatName val="0"/>
          <c:showSerName val="0"/>
          <c:showPercent val="0"/>
          <c:showBubbleSize val="0"/>
        </c:dLbls>
        <c:gapWidth val="219"/>
        <c:overlap val="-27"/>
        <c:axId val="225067360"/>
        <c:axId val="225069320"/>
      </c:barChart>
      <c:catAx>
        <c:axId val="225067360"/>
        <c:scaling>
          <c:orientation val="minMax"/>
        </c:scaling>
        <c:delete val="0"/>
        <c:axPos val="b"/>
        <c:title>
          <c:tx>
            <c:rich>
              <a:bodyPr rot="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r>
                  <a:rPr lang="en-GB" b="0">
                    <a:latin typeface="Kenvue Sans Semibold" panose="020B0704030102040203" pitchFamily="34" charset="0"/>
                  </a:rPr>
                  <a:t>Axis title in sentence case</a:t>
                </a:r>
              </a:p>
            </c:rich>
          </c:tx>
          <c:layout>
            <c:manualLayout>
              <c:xMode val="edge"/>
              <c:yMode val="edge"/>
              <c:x val="0.37238735783027122"/>
              <c:y val="0.86193987887218693"/>
            </c:manualLayout>
          </c:layout>
          <c:overlay val="0"/>
          <c:spPr>
            <a:noFill/>
            <a:ln>
              <a:noFill/>
            </a:ln>
            <a:effectLst/>
          </c:spPr>
          <c:txPr>
            <a:bodyPr rot="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endParaRPr lang="zh-CN"/>
            </a:p>
          </c:txPr>
        </c:title>
        <c:numFmt formatCode="General" sourceLinked="1"/>
        <c:majorTickMark val="out"/>
        <c:minorTickMark val="none"/>
        <c:tickLblPos val="nextTo"/>
        <c:spPr>
          <a:noFill/>
          <a:ln w="12700" cap="sq" cmpd="sng" algn="ctr">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9320"/>
        <c:crosses val="autoZero"/>
        <c:auto val="1"/>
        <c:lblAlgn val="ctr"/>
        <c:lblOffset val="25"/>
        <c:noMultiLvlLbl val="0"/>
      </c:catAx>
      <c:valAx>
        <c:axId val="225069320"/>
        <c:scaling>
          <c:orientation val="minMax"/>
        </c:scaling>
        <c:delete val="0"/>
        <c:axPos val="l"/>
        <c:title>
          <c:tx>
            <c:rich>
              <a:bodyPr rot="-540000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r>
                  <a:rPr lang="en-GB" b="0">
                    <a:latin typeface="Kenvue Sans Semibold" panose="020B0704030102040203" pitchFamily="34" charset="0"/>
                  </a:rPr>
                  <a:t>Axis title in sentence</a:t>
                </a:r>
                <a:r>
                  <a:rPr lang="en-GB" b="0" baseline="0">
                    <a:latin typeface="Kenvue Sans Semibold" panose="020B0704030102040203" pitchFamily="34" charset="0"/>
                  </a:rPr>
                  <a:t> case</a:t>
                </a:r>
                <a:endParaRPr lang="en-GB" b="0">
                  <a:latin typeface="Kenvue Sans Semibold" panose="020B0704030102040203" pitchFamily="34" charset="0"/>
                </a:endParaRPr>
              </a:p>
            </c:rich>
          </c:tx>
          <c:layout>
            <c:manualLayout>
              <c:xMode val="edge"/>
              <c:yMode val="edge"/>
              <c:x val="2.34375E-2"/>
              <c:y val="0.16028809780371603"/>
            </c:manualLayout>
          </c:layout>
          <c:overlay val="0"/>
          <c:spPr>
            <a:noFill/>
            <a:ln>
              <a:noFill/>
            </a:ln>
            <a:effectLst/>
          </c:spPr>
          <c:txPr>
            <a:bodyPr rot="-5400000" spcFirstLastPara="1" vertOverflow="ellipsis" vert="horz" wrap="square" anchor="ctr" anchorCtr="1"/>
            <a:lstStyle/>
            <a:p>
              <a:pPr marL="0" algn="ctr" defTabSz="914400" rtl="0" eaLnBrk="1" latinLnBrk="0" hangingPunct="1">
                <a:defRPr lang="en-US" sz="1400" b="0" i="0" u="none" strike="noStrike" kern="1200" baseline="0">
                  <a:solidFill>
                    <a:prstClr val="black"/>
                  </a:solidFill>
                  <a:latin typeface="Kenvue Sans Semibold" panose="020B0704030102040203" pitchFamily="34" charset="0"/>
                  <a:ea typeface="+mn-ea"/>
                  <a:cs typeface="Arial" pitchFamily="34" charset="0"/>
                </a:defRPr>
              </a:pPr>
              <a:endParaRPr lang="zh-CN"/>
            </a:p>
          </c:txPr>
        </c:title>
        <c:numFmt formatCode="General" sourceLinked="1"/>
        <c:majorTickMark val="out"/>
        <c:minorTickMark val="none"/>
        <c:tickLblPos val="nextTo"/>
        <c:spPr>
          <a:noFill/>
          <a:ln w="12700" cap="sq">
            <a:solidFill>
              <a:schemeClr val="tx1"/>
            </a:solidFill>
            <a:miter lim="800000"/>
          </a:ln>
          <a:effectLst/>
        </c:spPr>
        <c:txPr>
          <a:bodyPr rot="-6000000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crossAx val="225067360"/>
        <c:crosses val="autoZero"/>
        <c:crossBetween val="between"/>
      </c:valAx>
      <c:spPr>
        <a:noFill/>
        <a:ln>
          <a:noFill/>
        </a:ln>
        <a:effectLst/>
      </c:spPr>
    </c:plotArea>
    <c:legend>
      <c:legendPos val="r"/>
      <c:layout>
        <c:manualLayout>
          <c:xMode val="edge"/>
          <c:yMode val="edge"/>
          <c:x val="0.89359397783610384"/>
          <c:y val="0.1151518472422333"/>
          <c:w val="9.4249052201808112E-2"/>
          <c:h val="0.36170247083327894"/>
        </c:manualLayout>
      </c:layout>
      <c:overlay val="0"/>
      <c:spPr>
        <a:noFill/>
        <a:ln>
          <a:noFill/>
        </a:ln>
        <a:effectLst/>
      </c:spPr>
      <c:txPr>
        <a:bodyPr rot="0" spcFirstLastPara="1" vertOverflow="ellipsis" vert="horz" wrap="square" anchor="ctr" anchorCtr="1"/>
        <a:lstStyle/>
        <a:p>
          <a:pPr>
            <a:defRPr lang="en-US" sz="1400" b="0" i="0" u="none" strike="noStrike" kern="1200" baseline="0">
              <a:solidFill>
                <a:schemeClr val="tx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gif"/><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gif"/><Relationship Id="rId7" Type="http://schemas.openxmlformats.org/officeDocument/2006/relationships/image" Target="../media/image16.jpeg"/><Relationship Id="rId2" Type="http://schemas.openxmlformats.org/officeDocument/2006/relationships/image" Target="../media/image11.jpeg"/><Relationship Id="rId1" Type="http://schemas.openxmlformats.org/officeDocument/2006/relationships/image" Target="../media/image10.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9BE408C-2543-49F5-884D-BE40034D0D8D}" type="doc">
      <dgm:prSet loTypeId="urn:microsoft.com/office/officeart/2005/8/layout/hProcess10" loCatId="process" qsTypeId="urn:microsoft.com/office/officeart/2005/8/quickstyle/simple1" qsCatId="simple" csTypeId="urn:microsoft.com/office/officeart/2005/8/colors/colorful5" csCatId="colorful" phldr="1"/>
      <dgm:spPr/>
      <dgm:t>
        <a:bodyPr/>
        <a:lstStyle/>
        <a:p>
          <a:endParaRPr lang="zh-CN" altLang="en-US"/>
        </a:p>
      </dgm:t>
    </dgm:pt>
    <dgm:pt modelId="{12565077-DDCD-42D1-8520-0818DD9780E8}">
      <dgm:prSet phldrT="[Text]" custT="1"/>
      <dgm:spPr>
        <a:solidFill>
          <a:srgbClr val="5B9BD5"/>
        </a:solidFill>
      </dgm:spPr>
      <dgm:t>
        <a:bodyPr/>
        <a:lstStyle/>
        <a:p>
          <a:r>
            <a:rPr lang="en-US" altLang="zh-CN" sz="1400"/>
            <a:t>Triggers</a:t>
          </a:r>
          <a:endParaRPr lang="zh-CN" altLang="en-US" sz="1400"/>
        </a:p>
      </dgm:t>
    </dgm:pt>
    <dgm:pt modelId="{A45D550C-9FC3-4D4A-9F5F-FF73BACD5137}" type="parTrans" cxnId="{285AAEF8-2A54-4C4D-8335-7B211ABEF422}">
      <dgm:prSet/>
      <dgm:spPr/>
      <dgm:t>
        <a:bodyPr/>
        <a:lstStyle/>
        <a:p>
          <a:endParaRPr lang="zh-CN" altLang="en-US"/>
        </a:p>
      </dgm:t>
    </dgm:pt>
    <dgm:pt modelId="{F4E48C87-0EDB-4DDE-B8CF-E65C236F366F}" type="sibTrans" cxnId="{285AAEF8-2A54-4C4D-8335-7B211ABEF422}">
      <dgm:prSet/>
      <dgm:spPr/>
      <dgm:t>
        <a:bodyPr/>
        <a:lstStyle/>
        <a:p>
          <a:endParaRPr lang="zh-CN" altLang="en-US"/>
        </a:p>
      </dgm:t>
    </dgm:pt>
    <dgm:pt modelId="{7CC090FF-26E3-48CF-A56F-8D45417D6FBF}">
      <dgm:prSet phldrT="[Text]" custT="1"/>
      <dgm:spPr>
        <a:solidFill>
          <a:srgbClr val="5B9BD5"/>
        </a:solidFill>
      </dgm:spPr>
      <dgm:t>
        <a:bodyPr/>
        <a:lstStyle/>
        <a:p>
          <a:r>
            <a:rPr lang="en-US" altLang="zh-CN" sz="1100"/>
            <a:t>Intrinsic</a:t>
          </a:r>
          <a:endParaRPr lang="zh-CN" altLang="en-US" sz="1100"/>
        </a:p>
      </dgm:t>
    </dgm:pt>
    <dgm:pt modelId="{6BDC6F91-EA19-43D8-913A-DC6B183D2324}" type="parTrans" cxnId="{9C736ACC-0D66-4949-ABBF-58780FF24E5E}">
      <dgm:prSet/>
      <dgm:spPr/>
      <dgm:t>
        <a:bodyPr/>
        <a:lstStyle/>
        <a:p>
          <a:endParaRPr lang="zh-CN" altLang="en-US"/>
        </a:p>
      </dgm:t>
    </dgm:pt>
    <dgm:pt modelId="{C8234D88-E7B1-44D5-9A67-C4972BA3EF58}" type="sibTrans" cxnId="{9C736ACC-0D66-4949-ABBF-58780FF24E5E}">
      <dgm:prSet/>
      <dgm:spPr/>
      <dgm:t>
        <a:bodyPr/>
        <a:lstStyle/>
        <a:p>
          <a:endParaRPr lang="zh-CN" altLang="en-US"/>
        </a:p>
      </dgm:t>
    </dgm:pt>
    <dgm:pt modelId="{4EFA445E-41BE-4B98-AD34-CACFC21E47C6}">
      <dgm:prSet phldrT="[Text]" custT="1"/>
      <dgm:spPr>
        <a:ln>
          <a:solidFill>
            <a:srgbClr val="56BCD0"/>
          </a:solidFill>
        </a:ln>
      </dgm:spPr>
      <dgm:t>
        <a:bodyPr/>
        <a:lstStyle/>
        <a:p>
          <a:r>
            <a:rPr lang="en-US" altLang="zh-CN" sz="1400"/>
            <a:t>Cell Activity</a:t>
          </a:r>
          <a:endParaRPr lang="zh-CN" altLang="en-US" sz="1400"/>
        </a:p>
      </dgm:t>
    </dgm:pt>
    <dgm:pt modelId="{0F916797-1506-4CFE-8CED-07B5F0CECFD3}" type="parTrans" cxnId="{992AF708-70BF-4361-8808-86B005F82A75}">
      <dgm:prSet/>
      <dgm:spPr/>
      <dgm:t>
        <a:bodyPr/>
        <a:lstStyle/>
        <a:p>
          <a:endParaRPr lang="zh-CN" altLang="en-US"/>
        </a:p>
      </dgm:t>
    </dgm:pt>
    <dgm:pt modelId="{30BBE105-0ADE-4178-B9EA-70E08600D6D2}" type="sibTrans" cxnId="{992AF708-70BF-4361-8808-86B005F82A75}">
      <dgm:prSet/>
      <dgm:spPr/>
      <dgm:t>
        <a:bodyPr/>
        <a:lstStyle/>
        <a:p>
          <a:endParaRPr lang="zh-CN" altLang="en-US"/>
        </a:p>
      </dgm:t>
    </dgm:pt>
    <dgm:pt modelId="{45545C94-1E1A-4BE1-A14D-23F49DBE006B}">
      <dgm:prSet phldrT="[Text]" custT="1"/>
      <dgm:spPr>
        <a:solidFill>
          <a:srgbClr val="52CAB8"/>
        </a:solidFill>
      </dgm:spPr>
      <dgm:t>
        <a:bodyPr/>
        <a:lstStyle/>
        <a:p>
          <a:r>
            <a:rPr lang="en-US" altLang="zh-CN" sz="1100"/>
            <a:t>Lipid</a:t>
          </a:r>
          <a:endParaRPr lang="zh-CN" altLang="en-US" sz="1100"/>
        </a:p>
      </dgm:t>
    </dgm:pt>
    <dgm:pt modelId="{F77A0622-3CBA-46AD-ACE8-65721B1F00BE}" type="parTrans" cxnId="{7C30DFC7-3CA6-405A-9BD5-26091927B9D2}">
      <dgm:prSet/>
      <dgm:spPr/>
      <dgm:t>
        <a:bodyPr/>
        <a:lstStyle/>
        <a:p>
          <a:endParaRPr lang="zh-CN" altLang="en-US"/>
        </a:p>
      </dgm:t>
    </dgm:pt>
    <dgm:pt modelId="{6D11AD29-6D5A-4F8B-BAEA-69D24CE56D47}" type="sibTrans" cxnId="{7C30DFC7-3CA6-405A-9BD5-26091927B9D2}">
      <dgm:prSet/>
      <dgm:spPr/>
      <dgm:t>
        <a:bodyPr/>
        <a:lstStyle/>
        <a:p>
          <a:endParaRPr lang="zh-CN" altLang="en-US"/>
        </a:p>
      </dgm:t>
    </dgm:pt>
    <dgm:pt modelId="{2E412AFF-F6C7-4862-83D8-F64E495E518D}">
      <dgm:prSet phldrT="[Text]" custT="1"/>
      <dgm:spPr/>
      <dgm:t>
        <a:bodyPr/>
        <a:lstStyle/>
        <a:p>
          <a:r>
            <a:rPr lang="en-US" altLang="zh-CN" sz="1400" dirty="0"/>
            <a:t>Permanent Aging  Signs</a:t>
          </a:r>
          <a:endParaRPr lang="zh-CN" altLang="en-US" sz="1400" dirty="0"/>
        </a:p>
      </dgm:t>
    </dgm:pt>
    <dgm:pt modelId="{919C3742-5F8B-428E-93BA-448D3BC4ADF3}" type="parTrans" cxnId="{240CDFB3-FF71-481A-A489-CF102189C80F}">
      <dgm:prSet/>
      <dgm:spPr/>
      <dgm:t>
        <a:bodyPr/>
        <a:lstStyle/>
        <a:p>
          <a:endParaRPr lang="zh-CN" altLang="en-US"/>
        </a:p>
      </dgm:t>
    </dgm:pt>
    <dgm:pt modelId="{0F7D194E-069B-496C-9DA6-2098AC4427BC}" type="sibTrans" cxnId="{240CDFB3-FF71-481A-A489-CF102189C80F}">
      <dgm:prSet/>
      <dgm:spPr/>
      <dgm:t>
        <a:bodyPr/>
        <a:lstStyle/>
        <a:p>
          <a:endParaRPr lang="zh-CN" altLang="en-US"/>
        </a:p>
      </dgm:t>
    </dgm:pt>
    <dgm:pt modelId="{1C94B548-C16E-49FF-ADEB-C24820C25CA8}">
      <dgm:prSet phldrT="[Text]" custT="1"/>
      <dgm:spPr/>
      <dgm:t>
        <a:bodyPr/>
        <a:lstStyle/>
        <a:p>
          <a:r>
            <a:rPr lang="en-US" altLang="zh-CN" sz="1100" dirty="0"/>
            <a:t>Mechanics</a:t>
          </a:r>
          <a:endParaRPr lang="zh-CN" altLang="en-US" sz="1100" dirty="0"/>
        </a:p>
      </dgm:t>
    </dgm:pt>
    <dgm:pt modelId="{1402EBFA-48BF-4E6D-AA05-2A2967A6F606}" type="parTrans" cxnId="{BB53966C-3773-43D7-A860-CC45C1A18060}">
      <dgm:prSet/>
      <dgm:spPr/>
      <dgm:t>
        <a:bodyPr/>
        <a:lstStyle/>
        <a:p>
          <a:endParaRPr lang="zh-CN" altLang="en-US"/>
        </a:p>
      </dgm:t>
    </dgm:pt>
    <dgm:pt modelId="{8874350E-66CF-4DB4-9E62-DD354AC014FF}" type="sibTrans" cxnId="{BB53966C-3773-43D7-A860-CC45C1A18060}">
      <dgm:prSet/>
      <dgm:spPr/>
      <dgm:t>
        <a:bodyPr/>
        <a:lstStyle/>
        <a:p>
          <a:endParaRPr lang="zh-CN" altLang="en-US"/>
        </a:p>
      </dgm:t>
    </dgm:pt>
    <dgm:pt modelId="{74CBCA70-566C-4E99-8BC1-B0B5DB6F8A62}">
      <dgm:prSet phldrT="[Text]" custT="1"/>
      <dgm:spPr>
        <a:solidFill>
          <a:srgbClr val="52CAB8"/>
        </a:solidFill>
      </dgm:spPr>
      <dgm:t>
        <a:bodyPr/>
        <a:lstStyle/>
        <a:p>
          <a:r>
            <a:rPr lang="en-US" altLang="zh-CN" sz="1400"/>
            <a:t>Components Metabolic</a:t>
          </a:r>
          <a:endParaRPr lang="zh-CN" altLang="en-US" sz="1400"/>
        </a:p>
      </dgm:t>
    </dgm:pt>
    <dgm:pt modelId="{549D9719-6C49-48A8-994A-068881F14C0F}" type="parTrans" cxnId="{624CF70A-45E3-46D3-8724-7A395CEDCF9C}">
      <dgm:prSet/>
      <dgm:spPr/>
      <dgm:t>
        <a:bodyPr/>
        <a:lstStyle/>
        <a:p>
          <a:endParaRPr lang="zh-CN" altLang="en-US"/>
        </a:p>
      </dgm:t>
    </dgm:pt>
    <dgm:pt modelId="{91F4E02C-69AD-4190-A5CD-C7064F0BD3A9}" type="sibTrans" cxnId="{624CF70A-45E3-46D3-8724-7A395CEDCF9C}">
      <dgm:prSet/>
      <dgm:spPr/>
      <dgm:t>
        <a:bodyPr/>
        <a:lstStyle/>
        <a:p>
          <a:endParaRPr lang="zh-CN" altLang="en-US"/>
        </a:p>
      </dgm:t>
    </dgm:pt>
    <dgm:pt modelId="{DED77441-014A-4C2E-B0FD-68B6C63B9C2F}">
      <dgm:prSet phldrT="[Text]" custT="1"/>
      <dgm:spPr/>
      <dgm:t>
        <a:bodyPr/>
        <a:lstStyle/>
        <a:p>
          <a:r>
            <a:rPr lang="en-US" altLang="zh-CN" sz="1400"/>
            <a:t>Function</a:t>
          </a:r>
          <a:endParaRPr lang="zh-CN" altLang="en-US" sz="1400"/>
        </a:p>
      </dgm:t>
    </dgm:pt>
    <dgm:pt modelId="{02248238-5366-4E41-AA91-E7BADDF7D61B}" type="parTrans" cxnId="{A69B8A72-43C5-42CD-8FE4-6177D262E458}">
      <dgm:prSet/>
      <dgm:spPr/>
      <dgm:t>
        <a:bodyPr/>
        <a:lstStyle/>
        <a:p>
          <a:endParaRPr lang="zh-CN" altLang="en-US"/>
        </a:p>
      </dgm:t>
    </dgm:pt>
    <dgm:pt modelId="{9101DEEA-E418-4A72-AE4D-DACD24E9FA13}" type="sibTrans" cxnId="{A69B8A72-43C5-42CD-8FE4-6177D262E458}">
      <dgm:prSet/>
      <dgm:spPr/>
      <dgm:t>
        <a:bodyPr/>
        <a:lstStyle/>
        <a:p>
          <a:endParaRPr lang="zh-CN" altLang="en-US"/>
        </a:p>
      </dgm:t>
    </dgm:pt>
    <dgm:pt modelId="{E8C0F8D2-3F4C-42C3-979D-980398B25705}">
      <dgm:prSet phldrT="[Text]" custT="1"/>
      <dgm:spPr>
        <a:solidFill>
          <a:srgbClr val="49BF64"/>
        </a:solidFill>
      </dgm:spPr>
      <dgm:t>
        <a:bodyPr/>
        <a:lstStyle/>
        <a:p>
          <a:pPr>
            <a:buNone/>
          </a:pPr>
          <a:r>
            <a:rPr lang="en-US" altLang="zh-CN" sz="1400"/>
            <a:t>Emerging aging Signs</a:t>
          </a:r>
          <a:endParaRPr lang="zh-CN" altLang="en-US" sz="1400"/>
        </a:p>
      </dgm:t>
    </dgm:pt>
    <dgm:pt modelId="{769D3B77-E73E-41BA-85B1-57EB818366DE}" type="parTrans" cxnId="{7ACBD122-FE1F-40D9-99AF-42BE435B7263}">
      <dgm:prSet/>
      <dgm:spPr/>
      <dgm:t>
        <a:bodyPr/>
        <a:lstStyle/>
        <a:p>
          <a:endParaRPr lang="zh-CN" altLang="en-US"/>
        </a:p>
      </dgm:t>
    </dgm:pt>
    <dgm:pt modelId="{075B0B1C-0311-4D80-976C-52A29E4EFDE5}" type="sibTrans" cxnId="{7ACBD122-FE1F-40D9-99AF-42BE435B7263}">
      <dgm:prSet/>
      <dgm:spPr/>
      <dgm:t>
        <a:bodyPr/>
        <a:lstStyle/>
        <a:p>
          <a:endParaRPr lang="zh-CN" altLang="en-US"/>
        </a:p>
      </dgm:t>
    </dgm:pt>
    <dgm:pt modelId="{E4B74302-25D5-47B5-8398-434DF47CC9A3}">
      <dgm:prSet phldrT="[Text]" custT="1"/>
      <dgm:spPr/>
      <dgm:t>
        <a:bodyPr/>
        <a:lstStyle/>
        <a:p>
          <a:r>
            <a:rPr lang="en-US" altLang="zh-CN" sz="1400"/>
            <a:t>Skin Structure</a:t>
          </a:r>
          <a:endParaRPr lang="zh-CN" altLang="en-US" sz="1400"/>
        </a:p>
      </dgm:t>
    </dgm:pt>
    <dgm:pt modelId="{7EEAF723-FD1A-4E92-AD1C-21A40526F8AA}" type="parTrans" cxnId="{26A2AC35-9412-4F5F-AD1F-3D252AF56139}">
      <dgm:prSet/>
      <dgm:spPr/>
      <dgm:t>
        <a:bodyPr/>
        <a:lstStyle/>
        <a:p>
          <a:endParaRPr lang="zh-CN" altLang="en-US"/>
        </a:p>
      </dgm:t>
    </dgm:pt>
    <dgm:pt modelId="{674B8695-6A80-471E-8577-77EF77C3F1B1}" type="sibTrans" cxnId="{26A2AC35-9412-4F5F-AD1F-3D252AF56139}">
      <dgm:prSet/>
      <dgm:spPr/>
      <dgm:t>
        <a:bodyPr/>
        <a:lstStyle/>
        <a:p>
          <a:endParaRPr lang="zh-CN" altLang="en-US"/>
        </a:p>
      </dgm:t>
    </dgm:pt>
    <dgm:pt modelId="{D0CE904D-3ABC-4705-8E84-C2BE34FFDB17}">
      <dgm:prSet phldrT="[Text]" custT="1"/>
      <dgm:spPr/>
      <dgm:t>
        <a:bodyPr/>
        <a:lstStyle/>
        <a:p>
          <a:r>
            <a:rPr lang="en-US" altLang="zh-CN" sz="1100"/>
            <a:t>Barrier</a:t>
          </a:r>
          <a:endParaRPr lang="zh-CN" altLang="en-US" sz="1100"/>
        </a:p>
      </dgm:t>
    </dgm:pt>
    <dgm:pt modelId="{00C3F350-AA02-4D6A-80F6-C62A4A94C40A}" type="parTrans" cxnId="{EB590044-CD20-425B-91AF-A090DA83A631}">
      <dgm:prSet/>
      <dgm:spPr/>
      <dgm:t>
        <a:bodyPr/>
        <a:lstStyle/>
        <a:p>
          <a:endParaRPr lang="zh-CN" altLang="en-US"/>
        </a:p>
      </dgm:t>
    </dgm:pt>
    <dgm:pt modelId="{715E0E8C-6063-4329-AD85-17EE49C6765F}" type="sibTrans" cxnId="{EB590044-CD20-425B-91AF-A090DA83A631}">
      <dgm:prSet/>
      <dgm:spPr/>
      <dgm:t>
        <a:bodyPr/>
        <a:lstStyle/>
        <a:p>
          <a:endParaRPr lang="zh-CN" altLang="en-US"/>
        </a:p>
      </dgm:t>
    </dgm:pt>
    <dgm:pt modelId="{C66BCF35-698B-4CAE-8024-E5BBF146309C}">
      <dgm:prSet phldrT="[Text]" custT="1"/>
      <dgm:spPr/>
      <dgm:t>
        <a:bodyPr/>
        <a:lstStyle/>
        <a:p>
          <a:r>
            <a:rPr lang="en-US" altLang="zh-CN" sz="1100"/>
            <a:t>Dermal Matrix Prod.</a:t>
          </a:r>
          <a:endParaRPr lang="zh-CN" altLang="en-US" sz="1100"/>
        </a:p>
      </dgm:t>
    </dgm:pt>
    <dgm:pt modelId="{1C60CA03-181E-4BF6-92B6-6DC490FAB3FC}" type="parTrans" cxnId="{BFC011D2-7DA3-421D-990C-E6B6FE740B48}">
      <dgm:prSet/>
      <dgm:spPr/>
      <dgm:t>
        <a:bodyPr/>
        <a:lstStyle/>
        <a:p>
          <a:endParaRPr lang="zh-CN" altLang="en-US"/>
        </a:p>
      </dgm:t>
    </dgm:pt>
    <dgm:pt modelId="{7A03FC06-47B0-4015-91A3-F79FB34FE248}" type="sibTrans" cxnId="{BFC011D2-7DA3-421D-990C-E6B6FE740B48}">
      <dgm:prSet/>
      <dgm:spPr/>
      <dgm:t>
        <a:bodyPr/>
        <a:lstStyle/>
        <a:p>
          <a:endParaRPr lang="zh-CN" altLang="en-US"/>
        </a:p>
      </dgm:t>
    </dgm:pt>
    <dgm:pt modelId="{3567AFC0-B8C2-4701-A73A-18E37D36B9FF}">
      <dgm:prSet phldrT="[Text]" custT="1"/>
      <dgm:spPr>
        <a:ln>
          <a:solidFill>
            <a:srgbClr val="56BCD0"/>
          </a:solidFill>
        </a:ln>
      </dgm:spPr>
      <dgm:t>
        <a:bodyPr/>
        <a:lstStyle/>
        <a:p>
          <a:r>
            <a:rPr lang="en-US" altLang="zh-CN" sz="1100"/>
            <a:t>Fibroblasts</a:t>
          </a:r>
          <a:endParaRPr lang="zh-CN" altLang="en-US" sz="1100"/>
        </a:p>
      </dgm:t>
    </dgm:pt>
    <dgm:pt modelId="{F4E9F86F-A5B2-4D39-9781-04FA3886AEF2}" type="parTrans" cxnId="{3AD4B92A-D468-4512-8BC2-91866AF3F714}">
      <dgm:prSet/>
      <dgm:spPr/>
      <dgm:t>
        <a:bodyPr/>
        <a:lstStyle/>
        <a:p>
          <a:endParaRPr lang="zh-CN" altLang="en-US"/>
        </a:p>
      </dgm:t>
    </dgm:pt>
    <dgm:pt modelId="{B4F5CAA8-7FF0-4209-B4A1-9906E4B624B3}" type="sibTrans" cxnId="{3AD4B92A-D468-4512-8BC2-91866AF3F714}">
      <dgm:prSet/>
      <dgm:spPr/>
      <dgm:t>
        <a:bodyPr/>
        <a:lstStyle/>
        <a:p>
          <a:endParaRPr lang="zh-CN" altLang="en-US"/>
        </a:p>
      </dgm:t>
    </dgm:pt>
    <dgm:pt modelId="{EB7A173D-8056-4245-9E31-5A8021A03F53}">
      <dgm:prSet phldrT="[Text]" custT="1"/>
      <dgm:spPr>
        <a:ln>
          <a:solidFill>
            <a:srgbClr val="56BCD0"/>
          </a:solidFill>
        </a:ln>
      </dgm:spPr>
      <dgm:t>
        <a:bodyPr/>
        <a:lstStyle/>
        <a:p>
          <a:r>
            <a:rPr lang="en-US" altLang="zh-CN" sz="1100"/>
            <a:t>Stem Cells</a:t>
          </a:r>
          <a:endParaRPr lang="zh-CN" altLang="en-US" sz="1100"/>
        </a:p>
      </dgm:t>
    </dgm:pt>
    <dgm:pt modelId="{25FA2D94-A87E-4E9C-B056-0C0962C0817F}" type="parTrans" cxnId="{40DBF90B-EE12-4B2B-A518-FB875C76EEFF}">
      <dgm:prSet/>
      <dgm:spPr/>
      <dgm:t>
        <a:bodyPr/>
        <a:lstStyle/>
        <a:p>
          <a:endParaRPr lang="zh-CN" altLang="en-US"/>
        </a:p>
      </dgm:t>
    </dgm:pt>
    <dgm:pt modelId="{3080221C-426E-4504-8D05-8A9352274C97}" type="sibTrans" cxnId="{40DBF90B-EE12-4B2B-A518-FB875C76EEFF}">
      <dgm:prSet/>
      <dgm:spPr/>
      <dgm:t>
        <a:bodyPr/>
        <a:lstStyle/>
        <a:p>
          <a:endParaRPr lang="zh-CN" altLang="en-US"/>
        </a:p>
      </dgm:t>
    </dgm:pt>
    <dgm:pt modelId="{6608607C-B46B-4E24-A9D6-F11DD3F19524}">
      <dgm:prSet phldrT="[Text]" custT="1"/>
      <dgm:spPr>
        <a:ln>
          <a:solidFill>
            <a:srgbClr val="56BCD0"/>
          </a:solidFill>
        </a:ln>
      </dgm:spPr>
      <dgm:t>
        <a:bodyPr/>
        <a:lstStyle/>
        <a:p>
          <a:r>
            <a:rPr lang="en-US" altLang="zh-CN" sz="1100"/>
            <a:t>Melanocytes</a:t>
          </a:r>
          <a:endParaRPr lang="zh-CN" altLang="en-US" sz="1100"/>
        </a:p>
      </dgm:t>
    </dgm:pt>
    <dgm:pt modelId="{CDA1D4E0-E207-4EE3-A309-2943BEAB9D40}" type="parTrans" cxnId="{12CE71E3-474C-4D68-B257-F738D1331364}">
      <dgm:prSet/>
      <dgm:spPr/>
      <dgm:t>
        <a:bodyPr/>
        <a:lstStyle/>
        <a:p>
          <a:endParaRPr lang="zh-CN" altLang="en-US"/>
        </a:p>
      </dgm:t>
    </dgm:pt>
    <dgm:pt modelId="{30919956-CCD6-4525-831D-64459C968617}" type="sibTrans" cxnId="{12CE71E3-474C-4D68-B257-F738D1331364}">
      <dgm:prSet/>
      <dgm:spPr/>
      <dgm:t>
        <a:bodyPr/>
        <a:lstStyle/>
        <a:p>
          <a:endParaRPr lang="zh-CN" altLang="en-US"/>
        </a:p>
      </dgm:t>
    </dgm:pt>
    <dgm:pt modelId="{47A9241D-B1B7-429A-951B-213747FE787A}">
      <dgm:prSet phldrT="[Text]" custT="1"/>
      <dgm:spPr>
        <a:ln>
          <a:solidFill>
            <a:srgbClr val="56BCD0"/>
          </a:solidFill>
        </a:ln>
      </dgm:spPr>
      <dgm:t>
        <a:bodyPr/>
        <a:lstStyle/>
        <a:p>
          <a:r>
            <a:rPr lang="en-US" sz="1100" b="0">
              <a:latin typeface="Calibri" panose="020F0502020204030204" pitchFamily="34" charset="0"/>
              <a:ea typeface="Calibri" panose="020F0502020204030204" pitchFamily="34" charset="0"/>
            </a:rPr>
            <a:t>Keratinocytes</a:t>
          </a:r>
          <a:endParaRPr lang="zh-CN" altLang="en-US" sz="1100"/>
        </a:p>
      </dgm:t>
    </dgm:pt>
    <dgm:pt modelId="{D41EFDC5-5B78-4C47-B90C-888510CD8ACB}" type="parTrans" cxnId="{04A8604A-89A5-45AE-B45E-3ADB00F25A66}">
      <dgm:prSet/>
      <dgm:spPr/>
      <dgm:t>
        <a:bodyPr/>
        <a:lstStyle/>
        <a:p>
          <a:endParaRPr lang="zh-CN" altLang="en-US"/>
        </a:p>
      </dgm:t>
    </dgm:pt>
    <dgm:pt modelId="{D92D1E4E-A7D6-4B85-9A6C-4282538D6729}" type="sibTrans" cxnId="{04A8604A-89A5-45AE-B45E-3ADB00F25A66}">
      <dgm:prSet/>
      <dgm:spPr/>
      <dgm:t>
        <a:bodyPr/>
        <a:lstStyle/>
        <a:p>
          <a:endParaRPr lang="zh-CN" altLang="en-US"/>
        </a:p>
      </dgm:t>
    </dgm:pt>
    <dgm:pt modelId="{32B178B1-C572-4AD3-BB52-F2574F0230C6}">
      <dgm:prSet phldrT="[Text]" custT="1"/>
      <dgm:spPr>
        <a:solidFill>
          <a:srgbClr val="5B9BD5"/>
        </a:solidFill>
      </dgm:spPr>
      <dgm:t>
        <a:bodyPr/>
        <a:lstStyle/>
        <a:p>
          <a:r>
            <a:rPr lang="en-US" altLang="zh-CN" sz="1100"/>
            <a:t>Extrinsic</a:t>
          </a:r>
          <a:endParaRPr lang="zh-CN" altLang="en-US" sz="1100"/>
        </a:p>
      </dgm:t>
    </dgm:pt>
    <dgm:pt modelId="{BA801BFE-5789-4D19-A7D2-7BC5444A6C93}" type="parTrans" cxnId="{9C1C495C-2764-454A-B28F-D141A9C54F4A}">
      <dgm:prSet/>
      <dgm:spPr/>
      <dgm:t>
        <a:bodyPr/>
        <a:lstStyle/>
        <a:p>
          <a:endParaRPr lang="zh-CN" altLang="en-US"/>
        </a:p>
      </dgm:t>
    </dgm:pt>
    <dgm:pt modelId="{A06E6502-00EC-40FE-8CF3-DCDE714F8046}" type="sibTrans" cxnId="{9C1C495C-2764-454A-B28F-D141A9C54F4A}">
      <dgm:prSet/>
      <dgm:spPr/>
      <dgm:t>
        <a:bodyPr/>
        <a:lstStyle/>
        <a:p>
          <a:endParaRPr lang="zh-CN" altLang="en-US"/>
        </a:p>
      </dgm:t>
    </dgm:pt>
    <dgm:pt modelId="{D34CD046-4B79-40A6-BE11-33408FCF22F2}">
      <dgm:prSet phldrT="[Text]" custT="1"/>
      <dgm:spPr>
        <a:solidFill>
          <a:srgbClr val="49BF64"/>
        </a:solidFill>
      </dgm:spPr>
      <dgm:t>
        <a:bodyPr/>
        <a:lstStyle/>
        <a:p>
          <a:pPr>
            <a:buFont typeface="Arial" panose="020B0604020202020204" pitchFamily="34" charset="0"/>
            <a:buChar char="•"/>
          </a:pPr>
          <a:r>
            <a:rPr lang="en-US" altLang="zh-CN" sz="1100" dirty="0"/>
            <a:t>Expression Line</a:t>
          </a:r>
          <a:endParaRPr lang="zh-CN" altLang="en-US" sz="1100" dirty="0"/>
        </a:p>
      </dgm:t>
    </dgm:pt>
    <dgm:pt modelId="{708F5576-0785-4371-80E8-BA667A22D5D2}" type="parTrans" cxnId="{8CB8434D-8167-420A-B7F9-F43EBED50C80}">
      <dgm:prSet/>
      <dgm:spPr/>
      <dgm:t>
        <a:bodyPr/>
        <a:lstStyle/>
        <a:p>
          <a:endParaRPr lang="zh-CN" altLang="en-US"/>
        </a:p>
      </dgm:t>
    </dgm:pt>
    <dgm:pt modelId="{870DB37B-4FD4-4737-9749-01A148B386F3}" type="sibTrans" cxnId="{8CB8434D-8167-420A-B7F9-F43EBED50C80}">
      <dgm:prSet/>
      <dgm:spPr/>
      <dgm:t>
        <a:bodyPr/>
        <a:lstStyle/>
        <a:p>
          <a:endParaRPr lang="zh-CN" altLang="en-US"/>
        </a:p>
      </dgm:t>
    </dgm:pt>
    <dgm:pt modelId="{B9B76408-AB57-4EE6-B83B-0DAC1CC47602}">
      <dgm:prSet phldrT="[Text]" custT="1"/>
      <dgm:spPr>
        <a:solidFill>
          <a:srgbClr val="49BF64"/>
        </a:solidFill>
      </dgm:spPr>
      <dgm:t>
        <a:bodyPr/>
        <a:lstStyle/>
        <a:p>
          <a:pPr>
            <a:buFont typeface="Arial" panose="020B0604020202020204" pitchFamily="34" charset="0"/>
            <a:buChar char="•"/>
          </a:pPr>
          <a:r>
            <a:rPr lang="en-US" altLang="zh-CN" sz="1100" dirty="0"/>
            <a:t>Emerging Spots</a:t>
          </a:r>
          <a:endParaRPr lang="zh-CN" altLang="en-US" sz="1100" dirty="0"/>
        </a:p>
      </dgm:t>
    </dgm:pt>
    <dgm:pt modelId="{60FAD7FC-E807-4FB2-8BEE-ABCFDB158291}" type="parTrans" cxnId="{271F05A8-7356-4F3F-AA6D-B22548E84259}">
      <dgm:prSet/>
      <dgm:spPr/>
      <dgm:t>
        <a:bodyPr/>
        <a:lstStyle/>
        <a:p>
          <a:endParaRPr lang="zh-CN" altLang="en-US"/>
        </a:p>
      </dgm:t>
    </dgm:pt>
    <dgm:pt modelId="{BCFCBA66-0050-494E-8B99-85F0774AFFDC}" type="sibTrans" cxnId="{271F05A8-7356-4F3F-AA6D-B22548E84259}">
      <dgm:prSet/>
      <dgm:spPr/>
      <dgm:t>
        <a:bodyPr/>
        <a:lstStyle/>
        <a:p>
          <a:endParaRPr lang="zh-CN" altLang="en-US"/>
        </a:p>
      </dgm:t>
    </dgm:pt>
    <dgm:pt modelId="{358D6F99-43E9-4FE0-BCBB-3B294EFC3DC0}">
      <dgm:prSet phldrT="[Text]" custT="1"/>
      <dgm:spPr/>
      <dgm:t>
        <a:bodyPr/>
        <a:lstStyle/>
        <a:p>
          <a:r>
            <a:rPr lang="en-US" altLang="zh-CN" sz="1100"/>
            <a:t>Immunity </a:t>
          </a:r>
          <a:endParaRPr lang="zh-CN" altLang="en-US" sz="1100"/>
        </a:p>
      </dgm:t>
    </dgm:pt>
    <dgm:pt modelId="{4063901C-A599-4134-A530-B44EAD24C59C}" type="parTrans" cxnId="{516C30E4-D599-4513-973D-5166455DA3B6}">
      <dgm:prSet/>
      <dgm:spPr/>
      <dgm:t>
        <a:bodyPr/>
        <a:lstStyle/>
        <a:p>
          <a:endParaRPr lang="zh-CN" altLang="en-US"/>
        </a:p>
      </dgm:t>
    </dgm:pt>
    <dgm:pt modelId="{BC5A2871-31DD-424B-8150-3DA2D8E4367C}" type="sibTrans" cxnId="{516C30E4-D599-4513-973D-5166455DA3B6}">
      <dgm:prSet/>
      <dgm:spPr/>
      <dgm:t>
        <a:bodyPr/>
        <a:lstStyle/>
        <a:p>
          <a:endParaRPr lang="zh-CN" altLang="en-US"/>
        </a:p>
      </dgm:t>
    </dgm:pt>
    <dgm:pt modelId="{381CBB10-EBA5-448B-B9BC-DB79E96EE3F5}">
      <dgm:prSet phldrT="[Text]" custT="1"/>
      <dgm:spPr>
        <a:solidFill>
          <a:srgbClr val="52CAB8"/>
        </a:solidFill>
      </dgm:spPr>
      <dgm:t>
        <a:bodyPr/>
        <a:lstStyle/>
        <a:p>
          <a:r>
            <a:rPr lang="en-US" altLang="zh-CN" sz="1100"/>
            <a:t>Protein </a:t>
          </a:r>
          <a:endParaRPr lang="zh-CN" altLang="en-US" sz="1100"/>
        </a:p>
      </dgm:t>
    </dgm:pt>
    <dgm:pt modelId="{5C040ACE-1A1C-4D45-89A9-50AE1CC869A5}" type="parTrans" cxnId="{2B857357-2920-482D-A2AE-0AABBDB0493F}">
      <dgm:prSet/>
      <dgm:spPr/>
      <dgm:t>
        <a:bodyPr/>
        <a:lstStyle/>
        <a:p>
          <a:endParaRPr lang="zh-CN" altLang="en-US"/>
        </a:p>
      </dgm:t>
    </dgm:pt>
    <dgm:pt modelId="{F123951D-4466-4AF5-AFDD-115714727BFB}" type="sibTrans" cxnId="{2B857357-2920-482D-A2AE-0AABBDB0493F}">
      <dgm:prSet/>
      <dgm:spPr/>
      <dgm:t>
        <a:bodyPr/>
        <a:lstStyle/>
        <a:p>
          <a:endParaRPr lang="zh-CN" altLang="en-US"/>
        </a:p>
      </dgm:t>
    </dgm:pt>
    <dgm:pt modelId="{89CAE94C-77A1-4C09-8100-3F7D7E909AC9}">
      <dgm:prSet phldrT="[Text]" custT="1"/>
      <dgm:spPr>
        <a:solidFill>
          <a:srgbClr val="52CAB8"/>
        </a:solidFill>
      </dgm:spPr>
      <dgm:t>
        <a:bodyPr/>
        <a:lstStyle/>
        <a:p>
          <a:r>
            <a:rPr lang="en-US" altLang="zh-CN" sz="1100" dirty="0"/>
            <a:t>Microbial - Skin</a:t>
          </a:r>
          <a:endParaRPr lang="zh-CN" altLang="en-US" sz="1100" dirty="0"/>
        </a:p>
      </dgm:t>
    </dgm:pt>
    <dgm:pt modelId="{F790373A-2412-49EB-AB15-5FCD1A3CB4E6}" type="parTrans" cxnId="{6A13CEE5-9E73-4ADD-B56A-05FB4B3C6F7C}">
      <dgm:prSet/>
      <dgm:spPr/>
      <dgm:t>
        <a:bodyPr/>
        <a:lstStyle/>
        <a:p>
          <a:endParaRPr lang="zh-CN" altLang="en-US"/>
        </a:p>
      </dgm:t>
    </dgm:pt>
    <dgm:pt modelId="{C03D10E3-9823-4707-AB1D-FE4E218EDF08}" type="sibTrans" cxnId="{6A13CEE5-9E73-4ADD-B56A-05FB4B3C6F7C}">
      <dgm:prSet/>
      <dgm:spPr/>
      <dgm:t>
        <a:bodyPr/>
        <a:lstStyle/>
        <a:p>
          <a:endParaRPr lang="zh-CN" altLang="en-US"/>
        </a:p>
      </dgm:t>
    </dgm:pt>
    <dgm:pt modelId="{F09274EF-B86F-44C6-A780-8768C30ADB17}">
      <dgm:prSet phldrT="[Text]" custT="1"/>
      <dgm:spPr/>
      <dgm:t>
        <a:bodyPr/>
        <a:lstStyle/>
        <a:p>
          <a:r>
            <a:rPr lang="en-US" altLang="zh-CN" sz="1100"/>
            <a:t>Tone</a:t>
          </a:r>
          <a:endParaRPr lang="zh-CN" altLang="en-US" sz="1100"/>
        </a:p>
      </dgm:t>
    </dgm:pt>
    <dgm:pt modelId="{F6F2233A-4EF2-444F-B640-19BA6385CCF2}" type="parTrans" cxnId="{657A1A06-4056-4065-8736-BF8451458429}">
      <dgm:prSet/>
      <dgm:spPr/>
      <dgm:t>
        <a:bodyPr/>
        <a:lstStyle/>
        <a:p>
          <a:endParaRPr lang="zh-CN" altLang="en-US"/>
        </a:p>
      </dgm:t>
    </dgm:pt>
    <dgm:pt modelId="{1B847034-D73A-47EB-A5C3-3A118A7D7B41}" type="sibTrans" cxnId="{657A1A06-4056-4065-8736-BF8451458429}">
      <dgm:prSet/>
      <dgm:spPr/>
      <dgm:t>
        <a:bodyPr/>
        <a:lstStyle/>
        <a:p>
          <a:endParaRPr lang="zh-CN" altLang="en-US"/>
        </a:p>
      </dgm:t>
    </dgm:pt>
    <dgm:pt modelId="{CBA72542-9B67-4059-8601-69BB32949DB1}">
      <dgm:prSet phldrT="[Text]" custT="1"/>
      <dgm:spPr/>
      <dgm:t>
        <a:bodyPr/>
        <a:lstStyle/>
        <a:p>
          <a:r>
            <a:rPr lang="en-US" altLang="zh-CN" sz="1100" dirty="0"/>
            <a:t>Texture</a:t>
          </a:r>
          <a:endParaRPr lang="zh-CN" altLang="en-US" sz="1100" dirty="0"/>
        </a:p>
      </dgm:t>
    </dgm:pt>
    <dgm:pt modelId="{941BCC9E-E90F-4E0D-9C81-A297C66F04F3}" type="parTrans" cxnId="{37FBE249-2032-4B38-8F89-C616EBA1D4F1}">
      <dgm:prSet/>
      <dgm:spPr/>
      <dgm:t>
        <a:bodyPr/>
        <a:lstStyle/>
        <a:p>
          <a:endParaRPr lang="zh-CN" altLang="en-US"/>
        </a:p>
      </dgm:t>
    </dgm:pt>
    <dgm:pt modelId="{278F2190-1655-410D-A268-C926937B713B}" type="sibTrans" cxnId="{37FBE249-2032-4B38-8F89-C616EBA1D4F1}">
      <dgm:prSet/>
      <dgm:spPr/>
      <dgm:t>
        <a:bodyPr/>
        <a:lstStyle/>
        <a:p>
          <a:endParaRPr lang="zh-CN" altLang="en-US"/>
        </a:p>
      </dgm:t>
    </dgm:pt>
    <dgm:pt modelId="{7E35350E-458E-452E-B5BD-FAA30B7D1A11}">
      <dgm:prSet phldrT="[Text]" custT="1"/>
      <dgm:spPr/>
      <dgm:t>
        <a:bodyPr/>
        <a:lstStyle/>
        <a:p>
          <a:r>
            <a:rPr lang="en-US" altLang="zh-CN" sz="1200"/>
            <a:t>Thickness</a:t>
          </a:r>
          <a:endParaRPr lang="zh-CN" altLang="en-US" sz="1200"/>
        </a:p>
      </dgm:t>
    </dgm:pt>
    <dgm:pt modelId="{8C278FA0-0BAB-4FA9-9A1B-8F6EF05C49AE}" type="parTrans" cxnId="{1A2C017B-CC0B-44AA-923F-06E2B75792B3}">
      <dgm:prSet/>
      <dgm:spPr/>
      <dgm:t>
        <a:bodyPr/>
        <a:lstStyle/>
        <a:p>
          <a:endParaRPr lang="zh-CN" altLang="en-US"/>
        </a:p>
      </dgm:t>
    </dgm:pt>
    <dgm:pt modelId="{546946BB-0278-4762-BF87-B5FDF5EEE666}" type="sibTrans" cxnId="{1A2C017B-CC0B-44AA-923F-06E2B75792B3}">
      <dgm:prSet/>
      <dgm:spPr/>
      <dgm:t>
        <a:bodyPr/>
        <a:lstStyle/>
        <a:p>
          <a:endParaRPr lang="zh-CN" altLang="en-US"/>
        </a:p>
      </dgm:t>
    </dgm:pt>
    <dgm:pt modelId="{2077D3CC-FF38-4382-9C45-4DC4D22266A3}">
      <dgm:prSet phldrT="[Text]" custT="1"/>
      <dgm:spPr/>
      <dgm:t>
        <a:bodyPr/>
        <a:lstStyle/>
        <a:p>
          <a:r>
            <a:rPr lang="en-US" altLang="zh-CN" sz="1200"/>
            <a:t>ED junction</a:t>
          </a:r>
          <a:endParaRPr lang="zh-CN" altLang="en-US" sz="1200"/>
        </a:p>
      </dgm:t>
    </dgm:pt>
    <dgm:pt modelId="{8DFAFB0D-13D3-4013-8CDD-1C6F5EAF1D82}" type="parTrans" cxnId="{85C20904-6B70-482C-B755-ED5BA87877B1}">
      <dgm:prSet/>
      <dgm:spPr/>
      <dgm:t>
        <a:bodyPr/>
        <a:lstStyle/>
        <a:p>
          <a:endParaRPr lang="zh-CN" altLang="en-US"/>
        </a:p>
      </dgm:t>
    </dgm:pt>
    <dgm:pt modelId="{64CAFC5D-BE07-4AE3-804D-C363A1953B0A}" type="sibTrans" cxnId="{85C20904-6B70-482C-B755-ED5BA87877B1}">
      <dgm:prSet/>
      <dgm:spPr/>
      <dgm:t>
        <a:bodyPr/>
        <a:lstStyle/>
        <a:p>
          <a:endParaRPr lang="zh-CN" altLang="en-US"/>
        </a:p>
      </dgm:t>
    </dgm:pt>
    <dgm:pt modelId="{64223433-2946-446C-BCAC-6E1E286C2D26}">
      <dgm:prSet phldrT="[Text]" custT="1"/>
      <dgm:spPr/>
      <dgm:t>
        <a:bodyPr/>
        <a:lstStyle/>
        <a:p>
          <a:r>
            <a:rPr lang="en-US" altLang="zh-CN" sz="1100" dirty="0"/>
            <a:t>Metabolism</a:t>
          </a:r>
          <a:endParaRPr lang="zh-CN" altLang="en-US" sz="1100" dirty="0"/>
        </a:p>
      </dgm:t>
    </dgm:pt>
    <dgm:pt modelId="{5DB22A4A-FFC0-4410-B9CB-EEA6E7EDD813}" type="parTrans" cxnId="{6A8D31C8-7AA0-4912-99CC-213C8456BC9D}">
      <dgm:prSet/>
      <dgm:spPr/>
      <dgm:t>
        <a:bodyPr/>
        <a:lstStyle/>
        <a:p>
          <a:endParaRPr lang="zh-CN" altLang="en-US"/>
        </a:p>
      </dgm:t>
    </dgm:pt>
    <dgm:pt modelId="{1DE0A339-A75F-4CD3-A1BA-435ACB9FEDD0}" type="sibTrans" cxnId="{6A8D31C8-7AA0-4912-99CC-213C8456BC9D}">
      <dgm:prSet/>
      <dgm:spPr/>
      <dgm:t>
        <a:bodyPr/>
        <a:lstStyle/>
        <a:p>
          <a:endParaRPr lang="zh-CN" altLang="en-US"/>
        </a:p>
      </dgm:t>
    </dgm:pt>
    <dgm:pt modelId="{0D0EF6EC-A166-4597-93C6-7F53D900CD38}">
      <dgm:prSet phldrT="[Text]" custT="1"/>
      <dgm:spPr>
        <a:ln>
          <a:solidFill>
            <a:srgbClr val="56BCD0"/>
          </a:solidFill>
        </a:ln>
      </dgm:spPr>
      <dgm:t>
        <a:bodyPr/>
        <a:lstStyle/>
        <a:p>
          <a:r>
            <a:rPr lang="en-US" altLang="zh-CN" sz="1100" dirty="0"/>
            <a:t>Immunocytes</a:t>
          </a:r>
          <a:endParaRPr lang="zh-CN" altLang="en-US" sz="1100" dirty="0"/>
        </a:p>
      </dgm:t>
    </dgm:pt>
    <dgm:pt modelId="{586D2D17-2E1E-4C69-BBCD-E258E64C677D}" type="parTrans" cxnId="{569EC11C-A03F-4CEB-8EBA-62995E6CDC0D}">
      <dgm:prSet/>
      <dgm:spPr/>
      <dgm:t>
        <a:bodyPr/>
        <a:lstStyle/>
        <a:p>
          <a:endParaRPr lang="zh-CN" altLang="en-US"/>
        </a:p>
      </dgm:t>
    </dgm:pt>
    <dgm:pt modelId="{D1A655E6-9B35-4C6D-9A52-F7E27BF41594}" type="sibTrans" cxnId="{569EC11C-A03F-4CEB-8EBA-62995E6CDC0D}">
      <dgm:prSet/>
      <dgm:spPr/>
      <dgm:t>
        <a:bodyPr/>
        <a:lstStyle/>
        <a:p>
          <a:endParaRPr lang="zh-CN" altLang="en-US"/>
        </a:p>
      </dgm:t>
    </dgm:pt>
    <dgm:pt modelId="{8BE1D88A-6504-4AE7-986F-D63400CE8239}">
      <dgm:prSet phldrT="[Text]" custT="1"/>
      <dgm:spPr>
        <a:solidFill>
          <a:srgbClr val="49BF64"/>
        </a:solidFill>
      </dgm:spPr>
      <dgm:t>
        <a:bodyPr/>
        <a:lstStyle/>
        <a:p>
          <a:pPr>
            <a:buFont typeface="Arial" panose="020B0604020202020204" pitchFamily="34" charset="0"/>
            <a:buChar char="•"/>
          </a:pPr>
          <a:r>
            <a:rPr lang="en-US" altLang="zh-CN" sz="1100"/>
            <a:t>……</a:t>
          </a:r>
          <a:endParaRPr lang="zh-CN" altLang="en-US" sz="1100"/>
        </a:p>
      </dgm:t>
    </dgm:pt>
    <dgm:pt modelId="{F3EA3368-AC79-40F0-B9C6-E81FE62B5DAC}" type="parTrans" cxnId="{F8A8657E-B026-484F-9C4A-3E1EDBB4049B}">
      <dgm:prSet/>
      <dgm:spPr/>
      <dgm:t>
        <a:bodyPr/>
        <a:lstStyle/>
        <a:p>
          <a:endParaRPr lang="zh-CN" altLang="en-US"/>
        </a:p>
      </dgm:t>
    </dgm:pt>
    <dgm:pt modelId="{94C1C8EB-1B18-4296-BEA4-C61A95288563}" type="sibTrans" cxnId="{F8A8657E-B026-484F-9C4A-3E1EDBB4049B}">
      <dgm:prSet/>
      <dgm:spPr/>
      <dgm:t>
        <a:bodyPr/>
        <a:lstStyle/>
        <a:p>
          <a:endParaRPr lang="zh-CN" altLang="en-US"/>
        </a:p>
      </dgm:t>
    </dgm:pt>
    <dgm:pt modelId="{0AA32A1E-7D7D-40B4-A561-20AA4B31396D}">
      <dgm:prSet phldrT="[Text]" custT="1"/>
      <dgm:spPr>
        <a:solidFill>
          <a:srgbClr val="3774B1">
            <a:hueOff val="-7246695"/>
            <a:satOff val="11723"/>
            <a:lumOff val="4875"/>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t" anchorCtr="0"/>
        <a:lstStyle/>
        <a:p>
          <a:r>
            <a:rPr lang="en-US" altLang="zh-CN" sz="1400" kern="1200" dirty="0"/>
            <a:t>Impact to life</a:t>
          </a:r>
          <a:endParaRPr lang="zh-CN" altLang="en-US" sz="1400" kern="1200" dirty="0">
            <a:solidFill>
              <a:srgbClr val="FFFFFF"/>
            </a:solidFill>
            <a:latin typeface="Arial" panose="020B0604020202020204"/>
            <a:ea typeface="黑体" panose="02010609060101010101" pitchFamily="49" charset="-122"/>
            <a:cs typeface="+mn-cs"/>
          </a:endParaRPr>
        </a:p>
      </dgm:t>
    </dgm:pt>
    <dgm:pt modelId="{5A782619-2868-43C5-8D03-850580DB8836}" type="parTrans" cxnId="{57DD2656-07D9-4202-9199-E55B9545886C}">
      <dgm:prSet/>
      <dgm:spPr/>
      <dgm:t>
        <a:bodyPr/>
        <a:lstStyle/>
        <a:p>
          <a:endParaRPr lang="zh-CN" altLang="en-US"/>
        </a:p>
      </dgm:t>
    </dgm:pt>
    <dgm:pt modelId="{1A2BC1A0-C379-40D2-A23D-CD921886EC34}" type="sibTrans" cxnId="{57DD2656-07D9-4202-9199-E55B9545886C}">
      <dgm:prSet/>
      <dgm:spPr/>
      <dgm:t>
        <a:bodyPr/>
        <a:lstStyle/>
        <a:p>
          <a:endParaRPr lang="zh-CN" altLang="en-US"/>
        </a:p>
      </dgm:t>
    </dgm:pt>
    <dgm:pt modelId="{0D42A3A8-0995-42B5-A17A-806A702581F0}">
      <dgm:prSet phldrT="[Text]" custT="1"/>
      <dgm:spPr>
        <a:solidFill>
          <a:srgbClr val="3774B1">
            <a:hueOff val="-7246695"/>
            <a:satOff val="11723"/>
            <a:lumOff val="4875"/>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t" anchorCtr="0"/>
        <a:lstStyle/>
        <a:p>
          <a:r>
            <a:rPr lang="en-US" altLang="zh-CN" sz="1100" kern="1200" dirty="0"/>
            <a:t>Other Perception</a:t>
          </a:r>
          <a:endParaRPr lang="zh-CN" altLang="en-US" sz="1100" kern="1200" dirty="0"/>
        </a:p>
      </dgm:t>
    </dgm:pt>
    <dgm:pt modelId="{00DAB773-630A-47F3-A8FC-7983400DE480}" type="parTrans" cxnId="{66F44A44-8400-45D6-BC56-C2F1ED22452B}">
      <dgm:prSet/>
      <dgm:spPr/>
      <dgm:t>
        <a:bodyPr/>
        <a:lstStyle/>
        <a:p>
          <a:endParaRPr lang="zh-CN" altLang="en-US"/>
        </a:p>
      </dgm:t>
    </dgm:pt>
    <dgm:pt modelId="{2C17456E-2423-4247-94FE-465E95256441}" type="sibTrans" cxnId="{66F44A44-8400-45D6-BC56-C2F1ED22452B}">
      <dgm:prSet/>
      <dgm:spPr/>
      <dgm:t>
        <a:bodyPr/>
        <a:lstStyle/>
        <a:p>
          <a:endParaRPr lang="zh-CN" altLang="en-US"/>
        </a:p>
      </dgm:t>
    </dgm:pt>
    <dgm:pt modelId="{4CFACDA8-6329-4EEA-AD12-BD1214C42E16}">
      <dgm:prSet phldrT="[Text]" custT="1"/>
      <dgm:spPr>
        <a:solidFill>
          <a:srgbClr val="3774B1">
            <a:hueOff val="-7246695"/>
            <a:satOff val="11723"/>
            <a:lumOff val="4875"/>
            <a:alphaOff val="0"/>
          </a:srgbClr>
        </a:solidFill>
        <a:ln w="12700" cap="flat" cmpd="sng" algn="ctr">
          <a:solidFill>
            <a:srgbClr val="FFFFFF">
              <a:hueOff val="0"/>
              <a:satOff val="0"/>
              <a:lumOff val="0"/>
              <a:alphaOff val="0"/>
            </a:srgbClr>
          </a:solidFill>
          <a:prstDash val="solid"/>
          <a:miter lim="800000"/>
        </a:ln>
        <a:effectLst/>
      </dgm:spPr>
      <dgm:t>
        <a:bodyPr spcFirstLastPara="0" vert="horz" wrap="square" lIns="53340" tIns="53340" rIns="53340" bIns="53340" numCol="1" spcCol="1270" anchor="t" anchorCtr="0"/>
        <a:lstStyle/>
        <a:p>
          <a:r>
            <a:rPr lang="en-US" altLang="zh-CN" sz="1100" kern="1200" dirty="0"/>
            <a:t>Self-perception</a:t>
          </a:r>
          <a:endParaRPr lang="zh-CN" altLang="en-US" sz="1100" kern="1200" dirty="0"/>
        </a:p>
      </dgm:t>
    </dgm:pt>
    <dgm:pt modelId="{88868D0E-E968-40AA-A715-8DC3C4D51ED1}" type="parTrans" cxnId="{FD309FCB-D8B6-412F-8659-B1A107BD2D7E}">
      <dgm:prSet/>
      <dgm:spPr/>
      <dgm:t>
        <a:bodyPr/>
        <a:lstStyle/>
        <a:p>
          <a:endParaRPr lang="zh-CN" altLang="en-US"/>
        </a:p>
      </dgm:t>
    </dgm:pt>
    <dgm:pt modelId="{ABC8975D-8D2D-424E-8DE5-F9F1691859F0}" type="sibTrans" cxnId="{FD309FCB-D8B6-412F-8659-B1A107BD2D7E}">
      <dgm:prSet/>
      <dgm:spPr/>
      <dgm:t>
        <a:bodyPr/>
        <a:lstStyle/>
        <a:p>
          <a:endParaRPr lang="zh-CN" altLang="en-US"/>
        </a:p>
      </dgm:t>
    </dgm:pt>
    <dgm:pt modelId="{B5F87CC3-2506-4F2E-8068-26E5C7D67AC8}" type="pres">
      <dgm:prSet presAssocID="{E9BE408C-2543-49F5-884D-BE40034D0D8D}" presName="Name0" presStyleCnt="0">
        <dgm:presLayoutVars>
          <dgm:dir/>
          <dgm:resizeHandles val="exact"/>
        </dgm:presLayoutVars>
      </dgm:prSet>
      <dgm:spPr/>
    </dgm:pt>
    <dgm:pt modelId="{B2C9F739-3B82-4119-A4FF-F3939E251BB9}" type="pres">
      <dgm:prSet presAssocID="{12565077-DDCD-42D1-8520-0818DD9780E8}" presName="composite" presStyleCnt="0"/>
      <dgm:spPr/>
    </dgm:pt>
    <dgm:pt modelId="{27C15D9F-E59A-4C05-A7B9-E245341E6017}" type="pres">
      <dgm:prSet presAssocID="{12565077-DDCD-42D1-8520-0818DD9780E8}" presName="imagSh" presStyleLbl="bgImgPlace1" presStyleIdx="0" presStyleCnt="8"/>
      <dgm:spPr>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dgm:spPr>
    </dgm:pt>
    <dgm:pt modelId="{D9B2B80C-F5AA-46FA-A18E-1DD42AB5B912}" type="pres">
      <dgm:prSet presAssocID="{12565077-DDCD-42D1-8520-0818DD9780E8}" presName="txNode" presStyleLbl="node1" presStyleIdx="0" presStyleCnt="8" custScaleX="121284" custScaleY="122759" custLinFactNeighborX="17671" custLinFactNeighborY="36211">
        <dgm:presLayoutVars>
          <dgm:bulletEnabled val="1"/>
        </dgm:presLayoutVars>
      </dgm:prSet>
      <dgm:spPr/>
    </dgm:pt>
    <dgm:pt modelId="{73C096E6-D57A-4898-B833-9DED2BDCF1EB}" type="pres">
      <dgm:prSet presAssocID="{F4E48C87-0EDB-4DDE-B8CF-E65C236F366F}" presName="sibTrans" presStyleLbl="sibTrans2D1" presStyleIdx="0" presStyleCnt="7"/>
      <dgm:spPr/>
    </dgm:pt>
    <dgm:pt modelId="{12A8A7A0-2E70-4002-B6FD-7B7484AECA92}" type="pres">
      <dgm:prSet presAssocID="{F4E48C87-0EDB-4DDE-B8CF-E65C236F366F}" presName="connTx" presStyleLbl="sibTrans2D1" presStyleIdx="0" presStyleCnt="7"/>
      <dgm:spPr/>
    </dgm:pt>
    <dgm:pt modelId="{E35AB049-C9F6-4F4D-87E7-B6DAA0C070C5}" type="pres">
      <dgm:prSet presAssocID="{4EFA445E-41BE-4B98-AD34-CACFC21E47C6}" presName="composite" presStyleCnt="0"/>
      <dgm:spPr/>
    </dgm:pt>
    <dgm:pt modelId="{6954A4C9-20A4-4249-85ED-83A3192022A4}" type="pres">
      <dgm:prSet presAssocID="{4EFA445E-41BE-4B98-AD34-CACFC21E47C6}" presName="imagSh" presStyleLbl="bgImgPlace1" presStyleIdx="1" presStyleCnt="8"/>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80FB09C0-758D-4123-A369-679F5C89C5B9}" type="pres">
      <dgm:prSet presAssocID="{4EFA445E-41BE-4B98-AD34-CACFC21E47C6}" presName="txNode" presStyleLbl="node1" presStyleIdx="1" presStyleCnt="8" custScaleX="127311" custScaleY="134012" custLinFactNeighborX="17304" custLinFactNeighborY="37129">
        <dgm:presLayoutVars>
          <dgm:bulletEnabled val="1"/>
        </dgm:presLayoutVars>
      </dgm:prSet>
      <dgm:spPr/>
    </dgm:pt>
    <dgm:pt modelId="{265EF1C6-B804-48FF-BEC3-D5F0C22C8C75}" type="pres">
      <dgm:prSet presAssocID="{30BBE105-0ADE-4178-B9EA-70E08600D6D2}" presName="sibTrans" presStyleLbl="sibTrans2D1" presStyleIdx="1" presStyleCnt="7"/>
      <dgm:spPr/>
    </dgm:pt>
    <dgm:pt modelId="{1DCDE5E4-7555-4F21-BA9D-33FC2FC65DB1}" type="pres">
      <dgm:prSet presAssocID="{30BBE105-0ADE-4178-B9EA-70E08600D6D2}" presName="connTx" presStyleLbl="sibTrans2D1" presStyleIdx="1" presStyleCnt="7"/>
      <dgm:spPr/>
    </dgm:pt>
    <dgm:pt modelId="{A8374E1A-4138-485C-ADAA-477CE43CDB17}" type="pres">
      <dgm:prSet presAssocID="{74CBCA70-566C-4E99-8BC1-B0B5DB6F8A62}" presName="composite" presStyleCnt="0"/>
      <dgm:spPr/>
    </dgm:pt>
    <dgm:pt modelId="{E0DA7DB6-B6A9-4035-B9D0-8C96FA09A822}" type="pres">
      <dgm:prSet presAssocID="{74CBCA70-566C-4E99-8BC1-B0B5DB6F8A62}" presName="imagSh" presStyleLbl="bgImgPlace1" presStyleIdx="2" presStyleCnt="8"/>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0E3D86FD-F72F-4713-BF20-37B5972DC458}" type="pres">
      <dgm:prSet presAssocID="{74CBCA70-566C-4E99-8BC1-B0B5DB6F8A62}" presName="txNode" presStyleLbl="node1" presStyleIdx="2" presStyleCnt="8" custScaleX="127966" custScaleY="133736" custLinFactNeighborX="16811" custLinFactNeighborY="37999">
        <dgm:presLayoutVars>
          <dgm:bulletEnabled val="1"/>
        </dgm:presLayoutVars>
      </dgm:prSet>
      <dgm:spPr/>
    </dgm:pt>
    <dgm:pt modelId="{C1FB4840-2128-4E13-AA6F-A849CDA6F340}" type="pres">
      <dgm:prSet presAssocID="{91F4E02C-69AD-4190-A5CD-C7064F0BD3A9}" presName="sibTrans" presStyleLbl="sibTrans2D1" presStyleIdx="2" presStyleCnt="7"/>
      <dgm:spPr/>
    </dgm:pt>
    <dgm:pt modelId="{5109CA78-9EA4-4354-9455-464B01D3F670}" type="pres">
      <dgm:prSet presAssocID="{91F4E02C-69AD-4190-A5CD-C7064F0BD3A9}" presName="connTx" presStyleLbl="sibTrans2D1" presStyleIdx="2" presStyleCnt="7"/>
      <dgm:spPr/>
    </dgm:pt>
    <dgm:pt modelId="{40C36724-79A3-49E9-9963-B037F1ACCE49}" type="pres">
      <dgm:prSet presAssocID="{DED77441-014A-4C2E-B0FD-68B6C63B9C2F}" presName="composite" presStyleCnt="0"/>
      <dgm:spPr/>
    </dgm:pt>
    <dgm:pt modelId="{D3F8C882-B095-4235-A77B-7DBBF5BE9BE8}" type="pres">
      <dgm:prSet presAssocID="{DED77441-014A-4C2E-B0FD-68B6C63B9C2F}" presName="imagSh" presStyleLbl="bgImgPlace1" presStyleIdx="3" presStyleCnt="8"/>
      <dgm:spPr>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dgm:spPr>
    </dgm:pt>
    <dgm:pt modelId="{4ABF7196-E59A-4B78-B176-AC0674D69BDB}" type="pres">
      <dgm:prSet presAssocID="{DED77441-014A-4C2E-B0FD-68B6C63B9C2F}" presName="txNode" presStyleLbl="node1" presStyleIdx="3" presStyleCnt="8" custScaleX="134127" custScaleY="141058" custLinFactNeighborX="11991" custLinFactNeighborY="35551">
        <dgm:presLayoutVars>
          <dgm:bulletEnabled val="1"/>
        </dgm:presLayoutVars>
      </dgm:prSet>
      <dgm:spPr/>
    </dgm:pt>
    <dgm:pt modelId="{8C4F0CF4-074E-4910-B7AA-DF1ABAD2A11B}" type="pres">
      <dgm:prSet presAssocID="{9101DEEA-E418-4A72-AE4D-DACD24E9FA13}" presName="sibTrans" presStyleLbl="sibTrans2D1" presStyleIdx="3" presStyleCnt="7"/>
      <dgm:spPr/>
    </dgm:pt>
    <dgm:pt modelId="{204F0490-AD8D-48CA-BF7F-15D5AB474275}" type="pres">
      <dgm:prSet presAssocID="{9101DEEA-E418-4A72-AE4D-DACD24E9FA13}" presName="connTx" presStyleLbl="sibTrans2D1" presStyleIdx="3" presStyleCnt="7"/>
      <dgm:spPr/>
    </dgm:pt>
    <dgm:pt modelId="{A7B2CB99-03DE-48A2-BE1F-468825E15058}" type="pres">
      <dgm:prSet presAssocID="{E8C0F8D2-3F4C-42C3-979D-980398B25705}" presName="composite" presStyleCnt="0"/>
      <dgm:spPr/>
    </dgm:pt>
    <dgm:pt modelId="{1E474526-B931-4EA0-8D7F-B36806648850}" type="pres">
      <dgm:prSet presAssocID="{E8C0F8D2-3F4C-42C3-979D-980398B25705}" presName="imagSh" presStyleLbl="bgImgPlace1" presStyleIdx="4" presStyleCnt="8"/>
      <dgm:spPr>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dgm:spPr>
    </dgm:pt>
    <dgm:pt modelId="{100F6560-C0E1-4DF8-9105-D3C8C6BC8C5B}" type="pres">
      <dgm:prSet presAssocID="{E8C0F8D2-3F4C-42C3-979D-980398B25705}" presName="txNode" presStyleLbl="node1" presStyleIdx="4" presStyleCnt="8" custScaleX="127116" custScaleY="123617" custLinFactNeighborX="16478" custLinFactNeighborY="36744">
        <dgm:presLayoutVars>
          <dgm:bulletEnabled val="1"/>
        </dgm:presLayoutVars>
      </dgm:prSet>
      <dgm:spPr/>
    </dgm:pt>
    <dgm:pt modelId="{ED93FF75-8650-4200-BE95-2410C9B1BFB2}" type="pres">
      <dgm:prSet presAssocID="{075B0B1C-0311-4D80-976C-52A29E4EFDE5}" presName="sibTrans" presStyleLbl="sibTrans2D1" presStyleIdx="4" presStyleCnt="7"/>
      <dgm:spPr/>
    </dgm:pt>
    <dgm:pt modelId="{84DC9D93-A017-457F-BF71-FFE91593D6C3}" type="pres">
      <dgm:prSet presAssocID="{075B0B1C-0311-4D80-976C-52A29E4EFDE5}" presName="connTx" presStyleLbl="sibTrans2D1" presStyleIdx="4" presStyleCnt="7"/>
      <dgm:spPr/>
    </dgm:pt>
    <dgm:pt modelId="{CA9C08DB-4D28-4B51-85B4-7EB4B623101B}" type="pres">
      <dgm:prSet presAssocID="{E4B74302-25D5-47B5-8398-434DF47CC9A3}" presName="composite" presStyleCnt="0"/>
      <dgm:spPr/>
    </dgm:pt>
    <dgm:pt modelId="{C53B9285-492E-438A-B930-C99C663140FA}" type="pres">
      <dgm:prSet presAssocID="{E4B74302-25D5-47B5-8398-434DF47CC9A3}" presName="imagSh" presStyleLbl="bgImgPlace1" presStyleIdx="5" presStyleCnt="8"/>
      <dgm:spPr>
        <a:blipFill>
          <a:blip xmlns:r="http://schemas.openxmlformats.org/officeDocument/2006/relationships" r:embed="rId6">
            <a:extLst>
              <a:ext uri="{28A0092B-C50C-407E-A947-70E740481C1C}">
                <a14:useLocalDpi xmlns:a14="http://schemas.microsoft.com/office/drawing/2010/main" val="0"/>
              </a:ext>
            </a:extLst>
          </a:blip>
          <a:srcRect/>
          <a:stretch>
            <a:fillRect l="-49000" r="-49000"/>
          </a:stretch>
        </a:blipFill>
      </dgm:spPr>
    </dgm:pt>
    <dgm:pt modelId="{30B5DDEE-8F23-4E72-A613-5CCD26CFCBA4}" type="pres">
      <dgm:prSet presAssocID="{E4B74302-25D5-47B5-8398-434DF47CC9A3}" presName="txNode" presStyleLbl="node1" presStyleIdx="5" presStyleCnt="8" custScaleX="127211" custScaleY="120407" custLinFactNeighborX="14796" custLinFactNeighborY="36495">
        <dgm:presLayoutVars>
          <dgm:bulletEnabled val="1"/>
        </dgm:presLayoutVars>
      </dgm:prSet>
      <dgm:spPr/>
    </dgm:pt>
    <dgm:pt modelId="{517BD8A9-9330-4917-9AB4-97597139F816}" type="pres">
      <dgm:prSet presAssocID="{674B8695-6A80-471E-8577-77EF77C3F1B1}" presName="sibTrans" presStyleLbl="sibTrans2D1" presStyleIdx="5" presStyleCnt="7"/>
      <dgm:spPr/>
    </dgm:pt>
    <dgm:pt modelId="{0759D624-24E0-4A50-B55C-7789F16784F8}" type="pres">
      <dgm:prSet presAssocID="{674B8695-6A80-471E-8577-77EF77C3F1B1}" presName="connTx" presStyleLbl="sibTrans2D1" presStyleIdx="5" presStyleCnt="7"/>
      <dgm:spPr/>
    </dgm:pt>
    <dgm:pt modelId="{84C46F2D-8EF5-4580-B745-5BA73A584EA9}" type="pres">
      <dgm:prSet presAssocID="{2E412AFF-F6C7-4862-83D8-F64E495E518D}" presName="composite" presStyleCnt="0"/>
      <dgm:spPr/>
    </dgm:pt>
    <dgm:pt modelId="{A0210F29-EF23-4AA5-B3DE-E99544F3AAF4}" type="pres">
      <dgm:prSet presAssocID="{2E412AFF-F6C7-4862-83D8-F64E495E518D}" presName="imagSh" presStyleLbl="bgImgPlace1" presStyleIdx="6" presStyleCnt="8"/>
      <dgm:spPr>
        <a:blipFill>
          <a:blip xmlns:r="http://schemas.openxmlformats.org/officeDocument/2006/relationships" r:embed="rId7">
            <a:extLst>
              <a:ext uri="{28A0092B-C50C-407E-A947-70E740481C1C}">
                <a14:useLocalDpi xmlns:a14="http://schemas.microsoft.com/office/drawing/2010/main" val="0"/>
              </a:ext>
            </a:extLst>
          </a:blip>
          <a:srcRect/>
          <a:stretch>
            <a:fillRect t="-14000" b="-14000"/>
          </a:stretch>
        </a:blipFill>
      </dgm:spPr>
    </dgm:pt>
    <dgm:pt modelId="{9486DDD4-D3C8-45A2-9B58-21D24962E372}" type="pres">
      <dgm:prSet presAssocID="{2E412AFF-F6C7-4862-83D8-F64E495E518D}" presName="txNode" presStyleLbl="node1" presStyleIdx="6" presStyleCnt="8" custScaleX="121105" custScaleY="136589" custLinFactNeighborX="6953" custLinFactNeighborY="36863">
        <dgm:presLayoutVars>
          <dgm:bulletEnabled val="1"/>
        </dgm:presLayoutVars>
      </dgm:prSet>
      <dgm:spPr/>
    </dgm:pt>
    <dgm:pt modelId="{FDA5D527-B608-4EC4-BE28-D84B4696366F}" type="pres">
      <dgm:prSet presAssocID="{0F7D194E-069B-496C-9DA6-2098AC4427BC}" presName="sibTrans" presStyleLbl="sibTrans2D1" presStyleIdx="6" presStyleCnt="7"/>
      <dgm:spPr/>
    </dgm:pt>
    <dgm:pt modelId="{AA1287D6-7898-485B-A18F-98C65F71A2CE}" type="pres">
      <dgm:prSet presAssocID="{0F7D194E-069B-496C-9DA6-2098AC4427BC}" presName="connTx" presStyleLbl="sibTrans2D1" presStyleIdx="6" presStyleCnt="7"/>
      <dgm:spPr/>
    </dgm:pt>
    <dgm:pt modelId="{A8BC156C-2185-45A8-82CB-42B8ED5913D5}" type="pres">
      <dgm:prSet presAssocID="{0AA32A1E-7D7D-40B4-A561-20AA4B31396D}" presName="composite" presStyleCnt="0"/>
      <dgm:spPr/>
    </dgm:pt>
    <dgm:pt modelId="{95A61EEC-15D9-4B76-A1EC-F32544314B7B}" type="pres">
      <dgm:prSet presAssocID="{0AA32A1E-7D7D-40B4-A561-20AA4B31396D}" presName="imagSh" presStyleLbl="bgImgPlace1" presStyleIdx="7" presStyleCnt="8"/>
      <dgm:spPr>
        <a:blipFill>
          <a:blip xmlns:r="http://schemas.openxmlformats.org/officeDocument/2006/relationships" r:embed="rId8"/>
          <a:srcRect/>
          <a:stretch>
            <a:fillRect t="-25000" b="-25000"/>
          </a:stretch>
        </a:blipFill>
      </dgm:spPr>
    </dgm:pt>
    <dgm:pt modelId="{F7019A64-781B-4AC2-AE44-E5B9A6737D4D}" type="pres">
      <dgm:prSet presAssocID="{0AA32A1E-7D7D-40B4-A561-20AA4B31396D}" presName="txNode" presStyleLbl="node1" presStyleIdx="7" presStyleCnt="8" custScaleX="108772" custScaleY="132994" custLinFactNeighborX="778" custLinFactNeighborY="39388">
        <dgm:presLayoutVars>
          <dgm:bulletEnabled val="1"/>
        </dgm:presLayoutVars>
      </dgm:prSet>
      <dgm:spPr>
        <a:xfrm>
          <a:off x="10943668" y="3450093"/>
          <a:ext cx="924032" cy="975140"/>
        </a:xfrm>
        <a:prstGeom prst="roundRect">
          <a:avLst>
            <a:gd name="adj" fmla="val 10000"/>
          </a:avLst>
        </a:prstGeom>
      </dgm:spPr>
    </dgm:pt>
  </dgm:ptLst>
  <dgm:cxnLst>
    <dgm:cxn modelId="{85C20904-6B70-482C-B755-ED5BA87877B1}" srcId="{E4B74302-25D5-47B5-8398-434DF47CC9A3}" destId="{2077D3CC-FF38-4382-9C45-4DC4D22266A3}" srcOrd="1" destOrd="0" parTransId="{8DFAFB0D-13D3-4013-8CDD-1C6F5EAF1D82}" sibTransId="{64CAFC5D-BE07-4AE3-804D-C363A1953B0A}"/>
    <dgm:cxn modelId="{D99D7205-8D19-42E1-90D7-7320A452FD0C}" type="presOf" srcId="{F4E48C87-0EDB-4DDE-B8CF-E65C236F366F}" destId="{12A8A7A0-2E70-4002-B6FD-7B7484AECA92}" srcOrd="1" destOrd="0" presId="urn:microsoft.com/office/officeart/2005/8/layout/hProcess10"/>
    <dgm:cxn modelId="{657A1A06-4056-4065-8736-BF8451458429}" srcId="{2E412AFF-F6C7-4862-83D8-F64E495E518D}" destId="{F09274EF-B86F-44C6-A780-8768C30ADB17}" srcOrd="0" destOrd="0" parTransId="{F6F2233A-4EF2-444F-B640-19BA6385CCF2}" sibTransId="{1B847034-D73A-47EB-A5C3-3A118A7D7B41}"/>
    <dgm:cxn modelId="{992AF708-70BF-4361-8808-86B005F82A75}" srcId="{E9BE408C-2543-49F5-884D-BE40034D0D8D}" destId="{4EFA445E-41BE-4B98-AD34-CACFC21E47C6}" srcOrd="1" destOrd="0" parTransId="{0F916797-1506-4CFE-8CED-07B5F0CECFD3}" sibTransId="{30BBE105-0ADE-4178-B9EA-70E08600D6D2}"/>
    <dgm:cxn modelId="{624CF70A-45E3-46D3-8724-7A395CEDCF9C}" srcId="{E9BE408C-2543-49F5-884D-BE40034D0D8D}" destId="{74CBCA70-566C-4E99-8BC1-B0B5DB6F8A62}" srcOrd="2" destOrd="0" parTransId="{549D9719-6C49-48A8-994A-068881F14C0F}" sibTransId="{91F4E02C-69AD-4190-A5CD-C7064F0BD3A9}"/>
    <dgm:cxn modelId="{40DBF90B-EE12-4B2B-A518-FB875C76EEFF}" srcId="{4EFA445E-41BE-4B98-AD34-CACFC21E47C6}" destId="{EB7A173D-8056-4245-9E31-5A8021A03F53}" srcOrd="2" destOrd="0" parTransId="{25FA2D94-A87E-4E9C-B056-0C0962C0817F}" sibTransId="{3080221C-426E-4504-8D05-8A9352274C97}"/>
    <dgm:cxn modelId="{CE798C0F-0465-4FA6-AEDA-F243589A3D27}" type="presOf" srcId="{381CBB10-EBA5-448B-B9BC-DB79E96EE3F5}" destId="{0E3D86FD-F72F-4713-BF20-37B5972DC458}" srcOrd="0" destOrd="2" presId="urn:microsoft.com/office/officeart/2005/8/layout/hProcess10"/>
    <dgm:cxn modelId="{52AF5610-5F60-405D-8842-F2A4C256A1BC}" type="presOf" srcId="{D34CD046-4B79-40A6-BE11-33408FCF22F2}" destId="{100F6560-C0E1-4DF8-9105-D3C8C6BC8C5B}" srcOrd="0" destOrd="1" presId="urn:microsoft.com/office/officeart/2005/8/layout/hProcess10"/>
    <dgm:cxn modelId="{D03F3E15-FF77-4C8F-BD66-1DECC77C1464}" type="presOf" srcId="{0F7D194E-069B-496C-9DA6-2098AC4427BC}" destId="{AA1287D6-7898-485B-A18F-98C65F71A2CE}" srcOrd="1" destOrd="0" presId="urn:microsoft.com/office/officeart/2005/8/layout/hProcess10"/>
    <dgm:cxn modelId="{C9975616-B8DB-4370-8CD1-347170758535}" type="presOf" srcId="{674B8695-6A80-471E-8577-77EF77C3F1B1}" destId="{517BD8A9-9330-4917-9AB4-97597139F816}" srcOrd="0" destOrd="0" presId="urn:microsoft.com/office/officeart/2005/8/layout/hProcess10"/>
    <dgm:cxn modelId="{569EC11C-A03F-4CEB-8EBA-62995E6CDC0D}" srcId="{4EFA445E-41BE-4B98-AD34-CACFC21E47C6}" destId="{0D0EF6EC-A166-4597-93C6-7F53D900CD38}" srcOrd="4" destOrd="0" parTransId="{586D2D17-2E1E-4C69-BBCD-E258E64C677D}" sibTransId="{D1A655E6-9B35-4C6D-9A52-F7E27BF41594}"/>
    <dgm:cxn modelId="{5B65321D-FE12-4D6D-83B5-1C001E0B41CD}" type="presOf" srcId="{075B0B1C-0311-4D80-976C-52A29E4EFDE5}" destId="{ED93FF75-8650-4200-BE95-2410C9B1BFB2}" srcOrd="0" destOrd="0" presId="urn:microsoft.com/office/officeart/2005/8/layout/hProcess10"/>
    <dgm:cxn modelId="{D8401E20-7E95-40D6-8753-F2C578B85AFC}" type="presOf" srcId="{E9BE408C-2543-49F5-884D-BE40034D0D8D}" destId="{B5F87CC3-2506-4F2E-8068-26E5C7D67AC8}" srcOrd="0" destOrd="0" presId="urn:microsoft.com/office/officeart/2005/8/layout/hProcess10"/>
    <dgm:cxn modelId="{193DEF21-E6A9-4D4D-84AA-FD95C943AAE6}" type="presOf" srcId="{8BE1D88A-6504-4AE7-986F-D63400CE8239}" destId="{100F6560-C0E1-4DF8-9105-D3C8C6BC8C5B}" srcOrd="0" destOrd="3" presId="urn:microsoft.com/office/officeart/2005/8/layout/hProcess10"/>
    <dgm:cxn modelId="{F29A3522-4E93-412B-AC47-99481CC6D2F9}" type="presOf" srcId="{6608607C-B46B-4E24-A9D6-F11DD3F19524}" destId="{80FB09C0-758D-4123-A369-679F5C89C5B9}" srcOrd="0" destOrd="4" presId="urn:microsoft.com/office/officeart/2005/8/layout/hProcess10"/>
    <dgm:cxn modelId="{7ACBD122-FE1F-40D9-99AF-42BE435B7263}" srcId="{E9BE408C-2543-49F5-884D-BE40034D0D8D}" destId="{E8C0F8D2-3F4C-42C3-979D-980398B25705}" srcOrd="4" destOrd="0" parTransId="{769D3B77-E73E-41BA-85B1-57EB818366DE}" sibTransId="{075B0B1C-0311-4D80-976C-52A29E4EFDE5}"/>
    <dgm:cxn modelId="{02ACED24-B018-41D1-A470-D5DE96A5A9B3}" type="presOf" srcId="{9101DEEA-E418-4A72-AE4D-DACD24E9FA13}" destId="{8C4F0CF4-074E-4910-B7AA-DF1ABAD2A11B}" srcOrd="0" destOrd="0" presId="urn:microsoft.com/office/officeart/2005/8/layout/hProcess10"/>
    <dgm:cxn modelId="{3AD4B92A-D468-4512-8BC2-91866AF3F714}" srcId="{4EFA445E-41BE-4B98-AD34-CACFC21E47C6}" destId="{3567AFC0-B8C2-4701-A73A-18E37D36B9FF}" srcOrd="0" destOrd="0" parTransId="{F4E9F86F-A5B2-4D39-9781-04FA3886AEF2}" sibTransId="{B4F5CAA8-7FF0-4209-B4A1-9906E4B624B3}"/>
    <dgm:cxn modelId="{262D6931-75B6-43E9-AA06-6FD3869919D2}" type="presOf" srcId="{1C94B548-C16E-49FF-ADEB-C24820C25CA8}" destId="{9486DDD4-D3C8-45A2-9B58-21D24962E372}" srcOrd="0" destOrd="3" presId="urn:microsoft.com/office/officeart/2005/8/layout/hProcess10"/>
    <dgm:cxn modelId="{2B59E033-4544-4914-8E02-1B452BB4E816}" type="presOf" srcId="{9101DEEA-E418-4A72-AE4D-DACD24E9FA13}" destId="{204F0490-AD8D-48CA-BF7F-15D5AB474275}" srcOrd="1" destOrd="0" presId="urn:microsoft.com/office/officeart/2005/8/layout/hProcess10"/>
    <dgm:cxn modelId="{83B27D34-D26D-442B-A585-84EB2B8F9929}" type="presOf" srcId="{674B8695-6A80-471E-8577-77EF77C3F1B1}" destId="{0759D624-24E0-4A50-B55C-7789F16784F8}" srcOrd="1" destOrd="0" presId="urn:microsoft.com/office/officeart/2005/8/layout/hProcess10"/>
    <dgm:cxn modelId="{26A2AC35-9412-4F5F-AD1F-3D252AF56139}" srcId="{E9BE408C-2543-49F5-884D-BE40034D0D8D}" destId="{E4B74302-25D5-47B5-8398-434DF47CC9A3}" srcOrd="5" destOrd="0" parTransId="{7EEAF723-FD1A-4E92-AD1C-21A40526F8AA}" sibTransId="{674B8695-6A80-471E-8577-77EF77C3F1B1}"/>
    <dgm:cxn modelId="{FCBAD73A-8D27-4D8B-8452-238AE6006EB0}" type="presOf" srcId="{E4B74302-25D5-47B5-8398-434DF47CC9A3}" destId="{30B5DDEE-8F23-4E72-A613-5CCD26CFCBA4}" srcOrd="0" destOrd="0" presId="urn:microsoft.com/office/officeart/2005/8/layout/hProcess10"/>
    <dgm:cxn modelId="{FA91AC3B-EFBE-4DD4-9A29-F4BF2995E12B}" type="presOf" srcId="{0D0EF6EC-A166-4597-93C6-7F53D900CD38}" destId="{80FB09C0-758D-4123-A369-679F5C89C5B9}" srcOrd="0" destOrd="5" presId="urn:microsoft.com/office/officeart/2005/8/layout/hProcess10"/>
    <dgm:cxn modelId="{8DA55E3D-8CA4-4C5E-B6CA-DE2D1EE29218}" type="presOf" srcId="{DED77441-014A-4C2E-B0FD-68B6C63B9C2F}" destId="{4ABF7196-E59A-4B78-B176-AC0674D69BDB}" srcOrd="0" destOrd="0" presId="urn:microsoft.com/office/officeart/2005/8/layout/hProcess10"/>
    <dgm:cxn modelId="{A68C6540-8A9B-484F-B54D-D5CCFAE9B297}" type="presOf" srcId="{E8C0F8D2-3F4C-42C3-979D-980398B25705}" destId="{100F6560-C0E1-4DF8-9105-D3C8C6BC8C5B}" srcOrd="0" destOrd="0" presId="urn:microsoft.com/office/officeart/2005/8/layout/hProcess10"/>
    <dgm:cxn modelId="{EB590044-CD20-425B-91AF-A090DA83A631}" srcId="{DED77441-014A-4C2E-B0FD-68B6C63B9C2F}" destId="{D0CE904D-3ABC-4705-8E84-C2BE34FFDB17}" srcOrd="1" destOrd="0" parTransId="{00C3F350-AA02-4D6A-80F6-C62A4A94C40A}" sibTransId="{715E0E8C-6063-4329-AD85-17EE49C6765F}"/>
    <dgm:cxn modelId="{66F44A44-8400-45D6-BC56-C2F1ED22452B}" srcId="{0AA32A1E-7D7D-40B4-A561-20AA4B31396D}" destId="{0D42A3A8-0995-42B5-A17A-806A702581F0}" srcOrd="1" destOrd="0" parTransId="{00DAB773-630A-47F3-A8FC-7983400DE480}" sibTransId="{2C17456E-2423-4247-94FE-465E95256441}"/>
    <dgm:cxn modelId="{37FBE249-2032-4B38-8F89-C616EBA1D4F1}" srcId="{2E412AFF-F6C7-4862-83D8-F64E495E518D}" destId="{CBA72542-9B67-4059-8601-69BB32949DB1}" srcOrd="1" destOrd="0" parTransId="{941BCC9E-E90F-4E0D-9C81-A297C66F04F3}" sibTransId="{278F2190-1655-410D-A268-C926937B713B}"/>
    <dgm:cxn modelId="{04A8604A-89A5-45AE-B45E-3ADB00F25A66}" srcId="{4EFA445E-41BE-4B98-AD34-CACFC21E47C6}" destId="{47A9241D-B1B7-429A-951B-213747FE787A}" srcOrd="1" destOrd="0" parTransId="{D41EFDC5-5B78-4C47-B90C-888510CD8ACB}" sibTransId="{D92D1E4E-A7D6-4B85-9A6C-4282538D6729}"/>
    <dgm:cxn modelId="{8CB8434D-8167-420A-B7F9-F43EBED50C80}" srcId="{E8C0F8D2-3F4C-42C3-979D-980398B25705}" destId="{D34CD046-4B79-40A6-BE11-33408FCF22F2}" srcOrd="0" destOrd="0" parTransId="{708F5576-0785-4371-80E8-BA667A22D5D2}" sibTransId="{870DB37B-4FD4-4737-9749-01A148B386F3}"/>
    <dgm:cxn modelId="{284F0950-6B2C-445F-99BD-C314EC2E3784}" type="presOf" srcId="{7E35350E-458E-452E-B5BD-FAA30B7D1A11}" destId="{30B5DDEE-8F23-4E72-A613-5CCD26CFCBA4}" srcOrd="0" destOrd="1" presId="urn:microsoft.com/office/officeart/2005/8/layout/hProcess10"/>
    <dgm:cxn modelId="{2A2F0556-5261-4E87-B921-633BC77A037A}" type="presOf" srcId="{D0CE904D-3ABC-4705-8E84-C2BE34FFDB17}" destId="{4ABF7196-E59A-4B78-B176-AC0674D69BDB}" srcOrd="0" destOrd="2" presId="urn:microsoft.com/office/officeart/2005/8/layout/hProcess10"/>
    <dgm:cxn modelId="{C7760756-2808-421A-A59E-125C76FA298A}" type="presOf" srcId="{4CFACDA8-6329-4EEA-AD12-BD1214C42E16}" destId="{F7019A64-781B-4AC2-AE44-E5B9A6737D4D}" srcOrd="0" destOrd="1" presId="urn:microsoft.com/office/officeart/2005/8/layout/hProcess10"/>
    <dgm:cxn modelId="{57DD2656-07D9-4202-9199-E55B9545886C}" srcId="{E9BE408C-2543-49F5-884D-BE40034D0D8D}" destId="{0AA32A1E-7D7D-40B4-A561-20AA4B31396D}" srcOrd="7" destOrd="0" parTransId="{5A782619-2868-43C5-8D03-850580DB8836}" sibTransId="{1A2BC1A0-C379-40D2-A23D-CD921886EC34}"/>
    <dgm:cxn modelId="{2B857357-2920-482D-A2AE-0AABBDB0493F}" srcId="{74CBCA70-566C-4E99-8BC1-B0B5DB6F8A62}" destId="{381CBB10-EBA5-448B-B9BC-DB79E96EE3F5}" srcOrd="1" destOrd="0" parTransId="{5C040ACE-1A1C-4D45-89A9-50AE1CC869A5}" sibTransId="{F123951D-4466-4AF5-AFDD-115714727BFB}"/>
    <dgm:cxn modelId="{9C1C495C-2764-454A-B28F-D141A9C54F4A}" srcId="{12565077-DDCD-42D1-8520-0818DD9780E8}" destId="{32B178B1-C572-4AD3-BB52-F2574F0230C6}" srcOrd="1" destOrd="0" parTransId="{BA801BFE-5789-4D19-A7D2-7BC5444A6C93}" sibTransId="{A06E6502-00EC-40FE-8CF3-DCDE714F8046}"/>
    <dgm:cxn modelId="{08A85E66-2493-4008-ABD6-7AFA3333F766}" type="presOf" srcId="{2077D3CC-FF38-4382-9C45-4DC4D22266A3}" destId="{30B5DDEE-8F23-4E72-A613-5CCD26CFCBA4}" srcOrd="0" destOrd="2" presId="urn:microsoft.com/office/officeart/2005/8/layout/hProcess10"/>
    <dgm:cxn modelId="{2FFA6A68-2BC9-457B-AD83-A2F0C54EE31F}" type="presOf" srcId="{3567AFC0-B8C2-4701-A73A-18E37D36B9FF}" destId="{80FB09C0-758D-4123-A369-679F5C89C5B9}" srcOrd="0" destOrd="1" presId="urn:microsoft.com/office/officeart/2005/8/layout/hProcess10"/>
    <dgm:cxn modelId="{BB53966C-3773-43D7-A860-CC45C1A18060}" srcId="{2E412AFF-F6C7-4862-83D8-F64E495E518D}" destId="{1C94B548-C16E-49FF-ADEB-C24820C25CA8}" srcOrd="2" destOrd="0" parTransId="{1402EBFA-48BF-4E6D-AA05-2A2967A6F606}" sibTransId="{8874350E-66CF-4DB4-9E62-DD354AC014FF}"/>
    <dgm:cxn modelId="{2B5A8971-03C7-4D23-98E9-040CF813AC4B}" type="presOf" srcId="{EB7A173D-8056-4245-9E31-5A8021A03F53}" destId="{80FB09C0-758D-4123-A369-679F5C89C5B9}" srcOrd="0" destOrd="3" presId="urn:microsoft.com/office/officeart/2005/8/layout/hProcess10"/>
    <dgm:cxn modelId="{A69B8A72-43C5-42CD-8FE4-6177D262E458}" srcId="{E9BE408C-2543-49F5-884D-BE40034D0D8D}" destId="{DED77441-014A-4C2E-B0FD-68B6C63B9C2F}" srcOrd="3" destOrd="0" parTransId="{02248238-5366-4E41-AA91-E7BADDF7D61B}" sibTransId="{9101DEEA-E418-4A72-AE4D-DACD24E9FA13}"/>
    <dgm:cxn modelId="{5B610576-3408-4B33-BD18-F3512EEFA627}" type="presOf" srcId="{30BBE105-0ADE-4178-B9EA-70E08600D6D2}" destId="{1DCDE5E4-7555-4F21-BA9D-33FC2FC65DB1}" srcOrd="1" destOrd="0" presId="urn:microsoft.com/office/officeart/2005/8/layout/hProcess10"/>
    <dgm:cxn modelId="{1A2C017B-CC0B-44AA-923F-06E2B75792B3}" srcId="{E4B74302-25D5-47B5-8398-434DF47CC9A3}" destId="{7E35350E-458E-452E-B5BD-FAA30B7D1A11}" srcOrd="0" destOrd="0" parTransId="{8C278FA0-0BAB-4FA9-9A1B-8F6EF05C49AE}" sibTransId="{546946BB-0278-4762-BF87-B5FDF5EEE666}"/>
    <dgm:cxn modelId="{8EC39F7B-0FA6-4563-8878-9E39982203BB}" type="presOf" srcId="{075B0B1C-0311-4D80-976C-52A29E4EFDE5}" destId="{84DC9D93-A017-457F-BF71-FFE91593D6C3}" srcOrd="1" destOrd="0" presId="urn:microsoft.com/office/officeart/2005/8/layout/hProcess10"/>
    <dgm:cxn modelId="{CE8DA67D-2F27-4588-ABA2-22DCABCCE2AB}" type="presOf" srcId="{0F7D194E-069B-496C-9DA6-2098AC4427BC}" destId="{FDA5D527-B608-4EC4-BE28-D84B4696366F}" srcOrd="0" destOrd="0" presId="urn:microsoft.com/office/officeart/2005/8/layout/hProcess10"/>
    <dgm:cxn modelId="{F8A8657E-B026-484F-9C4A-3E1EDBB4049B}" srcId="{E8C0F8D2-3F4C-42C3-979D-980398B25705}" destId="{8BE1D88A-6504-4AE7-986F-D63400CE8239}" srcOrd="2" destOrd="0" parTransId="{F3EA3368-AC79-40F0-B9C6-E81FE62B5DAC}" sibTransId="{94C1C8EB-1B18-4296-BEA4-C61A95288563}"/>
    <dgm:cxn modelId="{CE83617F-2ADB-4727-AFE2-4CD443CFE586}" type="presOf" srcId="{12565077-DDCD-42D1-8520-0818DD9780E8}" destId="{D9B2B80C-F5AA-46FA-A18E-1DD42AB5B912}" srcOrd="0" destOrd="0" presId="urn:microsoft.com/office/officeart/2005/8/layout/hProcess10"/>
    <dgm:cxn modelId="{2DFD518F-C20B-41C1-904B-E719535CD8F2}" type="presOf" srcId="{30BBE105-0ADE-4178-B9EA-70E08600D6D2}" destId="{265EF1C6-B804-48FF-BEC3-D5F0C22C8C75}" srcOrd="0" destOrd="0" presId="urn:microsoft.com/office/officeart/2005/8/layout/hProcess10"/>
    <dgm:cxn modelId="{2B4FA990-82A1-47BC-B210-027E4FF53043}" type="presOf" srcId="{2E412AFF-F6C7-4862-83D8-F64E495E518D}" destId="{9486DDD4-D3C8-45A2-9B58-21D24962E372}" srcOrd="0" destOrd="0" presId="urn:microsoft.com/office/officeart/2005/8/layout/hProcess10"/>
    <dgm:cxn modelId="{7F17CA9A-BC13-457D-9FFD-4B8A7F2C28C7}" type="presOf" srcId="{47A9241D-B1B7-429A-951B-213747FE787A}" destId="{80FB09C0-758D-4123-A369-679F5C89C5B9}" srcOrd="0" destOrd="2" presId="urn:microsoft.com/office/officeart/2005/8/layout/hProcess10"/>
    <dgm:cxn modelId="{0F87E19A-B177-42A8-8333-7214F64E6921}" type="presOf" srcId="{C66BCF35-698B-4CAE-8024-E5BBF146309C}" destId="{4ABF7196-E59A-4B78-B176-AC0674D69BDB}" srcOrd="0" destOrd="3" presId="urn:microsoft.com/office/officeart/2005/8/layout/hProcess10"/>
    <dgm:cxn modelId="{4D42E69A-A651-408C-94E4-1C3547A0184D}" type="presOf" srcId="{74CBCA70-566C-4E99-8BC1-B0B5DB6F8A62}" destId="{0E3D86FD-F72F-4713-BF20-37B5972DC458}" srcOrd="0" destOrd="0" presId="urn:microsoft.com/office/officeart/2005/8/layout/hProcess10"/>
    <dgm:cxn modelId="{3762639C-3DF0-45C1-B185-F09CA62F72A3}" type="presOf" srcId="{F4E48C87-0EDB-4DDE-B8CF-E65C236F366F}" destId="{73C096E6-D57A-4898-B833-9DED2BDCF1EB}" srcOrd="0" destOrd="0" presId="urn:microsoft.com/office/officeart/2005/8/layout/hProcess10"/>
    <dgm:cxn modelId="{3B3B9AA2-C361-4EE3-982A-9037475C8246}" type="presOf" srcId="{45545C94-1E1A-4BE1-A14D-23F49DBE006B}" destId="{0E3D86FD-F72F-4713-BF20-37B5972DC458}" srcOrd="0" destOrd="1" presId="urn:microsoft.com/office/officeart/2005/8/layout/hProcess10"/>
    <dgm:cxn modelId="{271F05A8-7356-4F3F-AA6D-B22548E84259}" srcId="{E8C0F8D2-3F4C-42C3-979D-980398B25705}" destId="{B9B76408-AB57-4EE6-B83B-0DAC1CC47602}" srcOrd="1" destOrd="0" parTransId="{60FAD7FC-E807-4FB2-8BEE-ABCFDB158291}" sibTransId="{BCFCBA66-0050-494E-8B99-85F0774AFFDC}"/>
    <dgm:cxn modelId="{F6DD95AA-A8C8-4D50-8E35-C5075C8AC45A}" type="presOf" srcId="{89CAE94C-77A1-4C09-8100-3F7D7E909AC9}" destId="{0E3D86FD-F72F-4713-BF20-37B5972DC458}" srcOrd="0" destOrd="3" presId="urn:microsoft.com/office/officeart/2005/8/layout/hProcess10"/>
    <dgm:cxn modelId="{4A15EAAE-B99A-4027-B7FF-7B1E07EFF3AE}" type="presOf" srcId="{7CC090FF-26E3-48CF-A56F-8D45417D6FBF}" destId="{D9B2B80C-F5AA-46FA-A18E-1DD42AB5B912}" srcOrd="0" destOrd="1" presId="urn:microsoft.com/office/officeart/2005/8/layout/hProcess10"/>
    <dgm:cxn modelId="{3DE2FFAE-9772-446C-9E96-BB0927DB90F7}" type="presOf" srcId="{64223433-2946-446C-BCAC-6E1E286C2D26}" destId="{4ABF7196-E59A-4B78-B176-AC0674D69BDB}" srcOrd="0" destOrd="4" presId="urn:microsoft.com/office/officeart/2005/8/layout/hProcess10"/>
    <dgm:cxn modelId="{1BD459B3-BDB6-4CB7-B183-2D5075C640B8}" type="presOf" srcId="{358D6F99-43E9-4FE0-BCBB-3B294EFC3DC0}" destId="{4ABF7196-E59A-4B78-B176-AC0674D69BDB}" srcOrd="0" destOrd="1" presId="urn:microsoft.com/office/officeart/2005/8/layout/hProcess10"/>
    <dgm:cxn modelId="{240CDFB3-FF71-481A-A489-CF102189C80F}" srcId="{E9BE408C-2543-49F5-884D-BE40034D0D8D}" destId="{2E412AFF-F6C7-4862-83D8-F64E495E518D}" srcOrd="6" destOrd="0" parTransId="{919C3742-5F8B-428E-93BA-448D3BC4ADF3}" sibTransId="{0F7D194E-069B-496C-9DA6-2098AC4427BC}"/>
    <dgm:cxn modelId="{CBB573B6-C4D7-4F6C-80FB-0BF5B1C58453}" type="presOf" srcId="{B9B76408-AB57-4EE6-B83B-0DAC1CC47602}" destId="{100F6560-C0E1-4DF8-9105-D3C8C6BC8C5B}" srcOrd="0" destOrd="2" presId="urn:microsoft.com/office/officeart/2005/8/layout/hProcess10"/>
    <dgm:cxn modelId="{B9B5D8BF-CC57-4B8C-8BBD-3C3912BFA282}" type="presOf" srcId="{91F4E02C-69AD-4190-A5CD-C7064F0BD3A9}" destId="{C1FB4840-2128-4E13-AA6F-A849CDA6F340}" srcOrd="0" destOrd="0" presId="urn:microsoft.com/office/officeart/2005/8/layout/hProcess10"/>
    <dgm:cxn modelId="{B04206C2-78CA-4FC2-BB22-84757DCBC6FE}" type="presOf" srcId="{0D42A3A8-0995-42B5-A17A-806A702581F0}" destId="{F7019A64-781B-4AC2-AE44-E5B9A6737D4D}" srcOrd="0" destOrd="2" presId="urn:microsoft.com/office/officeart/2005/8/layout/hProcess10"/>
    <dgm:cxn modelId="{7C30DFC7-3CA6-405A-9BD5-26091927B9D2}" srcId="{74CBCA70-566C-4E99-8BC1-B0B5DB6F8A62}" destId="{45545C94-1E1A-4BE1-A14D-23F49DBE006B}" srcOrd="0" destOrd="0" parTransId="{F77A0622-3CBA-46AD-ACE8-65721B1F00BE}" sibTransId="{6D11AD29-6D5A-4F8B-BAEA-69D24CE56D47}"/>
    <dgm:cxn modelId="{6A8D31C8-7AA0-4912-99CC-213C8456BC9D}" srcId="{DED77441-014A-4C2E-B0FD-68B6C63B9C2F}" destId="{64223433-2946-446C-BCAC-6E1E286C2D26}" srcOrd="3" destOrd="0" parTransId="{5DB22A4A-FFC0-4410-B9CB-EEA6E7EDD813}" sibTransId="{1DE0A339-A75F-4CD3-A1BA-435ACB9FEDD0}"/>
    <dgm:cxn modelId="{FD309FCB-D8B6-412F-8659-B1A107BD2D7E}" srcId="{0AA32A1E-7D7D-40B4-A561-20AA4B31396D}" destId="{4CFACDA8-6329-4EEA-AD12-BD1214C42E16}" srcOrd="0" destOrd="0" parTransId="{88868D0E-E968-40AA-A715-8DC3C4D51ED1}" sibTransId="{ABC8975D-8D2D-424E-8DE5-F9F1691859F0}"/>
    <dgm:cxn modelId="{2323B6CB-E302-43F0-BC9D-A1744D15EABF}" type="presOf" srcId="{91F4E02C-69AD-4190-A5CD-C7064F0BD3A9}" destId="{5109CA78-9EA4-4354-9455-464B01D3F670}" srcOrd="1" destOrd="0" presId="urn:microsoft.com/office/officeart/2005/8/layout/hProcess10"/>
    <dgm:cxn modelId="{9C736ACC-0D66-4949-ABBF-58780FF24E5E}" srcId="{12565077-DDCD-42D1-8520-0818DD9780E8}" destId="{7CC090FF-26E3-48CF-A56F-8D45417D6FBF}" srcOrd="0" destOrd="0" parTransId="{6BDC6F91-EA19-43D8-913A-DC6B183D2324}" sibTransId="{C8234D88-E7B1-44D5-9A67-C4972BA3EF58}"/>
    <dgm:cxn modelId="{353B8ACF-0DEB-48E9-B304-494560515680}" type="presOf" srcId="{0AA32A1E-7D7D-40B4-A561-20AA4B31396D}" destId="{F7019A64-781B-4AC2-AE44-E5B9A6737D4D}" srcOrd="0" destOrd="0" presId="urn:microsoft.com/office/officeart/2005/8/layout/hProcess10"/>
    <dgm:cxn modelId="{BFC011D2-7DA3-421D-990C-E6B6FE740B48}" srcId="{DED77441-014A-4C2E-B0FD-68B6C63B9C2F}" destId="{C66BCF35-698B-4CAE-8024-E5BBF146309C}" srcOrd="2" destOrd="0" parTransId="{1C60CA03-181E-4BF6-92B6-6DC490FAB3FC}" sibTransId="{7A03FC06-47B0-4015-91A3-F79FB34FE248}"/>
    <dgm:cxn modelId="{DA5360D4-8513-4372-AB91-230D3E06E262}" type="presOf" srcId="{4EFA445E-41BE-4B98-AD34-CACFC21E47C6}" destId="{80FB09C0-758D-4123-A369-679F5C89C5B9}" srcOrd="0" destOrd="0" presId="urn:microsoft.com/office/officeart/2005/8/layout/hProcess10"/>
    <dgm:cxn modelId="{12CE71E3-474C-4D68-B257-F738D1331364}" srcId="{4EFA445E-41BE-4B98-AD34-CACFC21E47C6}" destId="{6608607C-B46B-4E24-A9D6-F11DD3F19524}" srcOrd="3" destOrd="0" parTransId="{CDA1D4E0-E207-4EE3-A309-2943BEAB9D40}" sibTransId="{30919956-CCD6-4525-831D-64459C968617}"/>
    <dgm:cxn modelId="{516C30E4-D599-4513-973D-5166455DA3B6}" srcId="{DED77441-014A-4C2E-B0FD-68B6C63B9C2F}" destId="{358D6F99-43E9-4FE0-BCBB-3B294EFC3DC0}" srcOrd="0" destOrd="0" parTransId="{4063901C-A599-4134-A530-B44EAD24C59C}" sibTransId="{BC5A2871-31DD-424B-8150-3DA2D8E4367C}"/>
    <dgm:cxn modelId="{6A13CEE5-9E73-4ADD-B56A-05FB4B3C6F7C}" srcId="{74CBCA70-566C-4E99-8BC1-B0B5DB6F8A62}" destId="{89CAE94C-77A1-4C09-8100-3F7D7E909AC9}" srcOrd="2" destOrd="0" parTransId="{F790373A-2412-49EB-AB15-5FCD1A3CB4E6}" sibTransId="{C03D10E3-9823-4707-AB1D-FE4E218EDF08}"/>
    <dgm:cxn modelId="{6A81F8E9-EED9-4901-A9E2-307F158ED804}" type="presOf" srcId="{CBA72542-9B67-4059-8601-69BB32949DB1}" destId="{9486DDD4-D3C8-45A2-9B58-21D24962E372}" srcOrd="0" destOrd="2" presId="urn:microsoft.com/office/officeart/2005/8/layout/hProcess10"/>
    <dgm:cxn modelId="{DB2532EC-5E84-4A89-B12A-367C7A85F8DC}" type="presOf" srcId="{32B178B1-C572-4AD3-BB52-F2574F0230C6}" destId="{D9B2B80C-F5AA-46FA-A18E-1DD42AB5B912}" srcOrd="0" destOrd="2" presId="urn:microsoft.com/office/officeart/2005/8/layout/hProcess10"/>
    <dgm:cxn modelId="{4D4B68F6-49ED-4485-B72D-D2EB8F75E39C}" type="presOf" srcId="{F09274EF-B86F-44C6-A780-8768C30ADB17}" destId="{9486DDD4-D3C8-45A2-9B58-21D24962E372}" srcOrd="0" destOrd="1" presId="urn:microsoft.com/office/officeart/2005/8/layout/hProcess10"/>
    <dgm:cxn modelId="{285AAEF8-2A54-4C4D-8335-7B211ABEF422}" srcId="{E9BE408C-2543-49F5-884D-BE40034D0D8D}" destId="{12565077-DDCD-42D1-8520-0818DD9780E8}" srcOrd="0" destOrd="0" parTransId="{A45D550C-9FC3-4D4A-9F5F-FF73BACD5137}" sibTransId="{F4E48C87-0EDB-4DDE-B8CF-E65C236F366F}"/>
    <dgm:cxn modelId="{661B228D-D0B8-45D3-88D1-60C0101C86D8}" type="presParOf" srcId="{B5F87CC3-2506-4F2E-8068-26E5C7D67AC8}" destId="{B2C9F739-3B82-4119-A4FF-F3939E251BB9}" srcOrd="0" destOrd="0" presId="urn:microsoft.com/office/officeart/2005/8/layout/hProcess10"/>
    <dgm:cxn modelId="{B3314412-D3C9-4E41-8E27-4743C80CE032}" type="presParOf" srcId="{B2C9F739-3B82-4119-A4FF-F3939E251BB9}" destId="{27C15D9F-E59A-4C05-A7B9-E245341E6017}" srcOrd="0" destOrd="0" presId="urn:microsoft.com/office/officeart/2005/8/layout/hProcess10"/>
    <dgm:cxn modelId="{412D8CCE-016F-453C-87AA-3BF4DA86D4AE}" type="presParOf" srcId="{B2C9F739-3B82-4119-A4FF-F3939E251BB9}" destId="{D9B2B80C-F5AA-46FA-A18E-1DD42AB5B912}" srcOrd="1" destOrd="0" presId="urn:microsoft.com/office/officeart/2005/8/layout/hProcess10"/>
    <dgm:cxn modelId="{ECF2D9C7-397F-48AE-B835-252B5CFBF3C9}" type="presParOf" srcId="{B5F87CC3-2506-4F2E-8068-26E5C7D67AC8}" destId="{73C096E6-D57A-4898-B833-9DED2BDCF1EB}" srcOrd="1" destOrd="0" presId="urn:microsoft.com/office/officeart/2005/8/layout/hProcess10"/>
    <dgm:cxn modelId="{AC57C2FE-D6C1-4633-B5C6-181D36B6145D}" type="presParOf" srcId="{73C096E6-D57A-4898-B833-9DED2BDCF1EB}" destId="{12A8A7A0-2E70-4002-B6FD-7B7484AECA92}" srcOrd="0" destOrd="0" presId="urn:microsoft.com/office/officeart/2005/8/layout/hProcess10"/>
    <dgm:cxn modelId="{39623FEE-6C6E-4974-8ECF-78BF12B5BF56}" type="presParOf" srcId="{B5F87CC3-2506-4F2E-8068-26E5C7D67AC8}" destId="{E35AB049-C9F6-4F4D-87E7-B6DAA0C070C5}" srcOrd="2" destOrd="0" presId="urn:microsoft.com/office/officeart/2005/8/layout/hProcess10"/>
    <dgm:cxn modelId="{E8FFDFFF-FA9B-43BE-81B4-5EE9EE437AB1}" type="presParOf" srcId="{E35AB049-C9F6-4F4D-87E7-B6DAA0C070C5}" destId="{6954A4C9-20A4-4249-85ED-83A3192022A4}" srcOrd="0" destOrd="0" presId="urn:microsoft.com/office/officeart/2005/8/layout/hProcess10"/>
    <dgm:cxn modelId="{182A7CD5-9590-47CD-9406-E2D6ADCAFC44}" type="presParOf" srcId="{E35AB049-C9F6-4F4D-87E7-B6DAA0C070C5}" destId="{80FB09C0-758D-4123-A369-679F5C89C5B9}" srcOrd="1" destOrd="0" presId="urn:microsoft.com/office/officeart/2005/8/layout/hProcess10"/>
    <dgm:cxn modelId="{CFCF705E-2AB7-4966-95AD-B448FA048E45}" type="presParOf" srcId="{B5F87CC3-2506-4F2E-8068-26E5C7D67AC8}" destId="{265EF1C6-B804-48FF-BEC3-D5F0C22C8C75}" srcOrd="3" destOrd="0" presId="urn:microsoft.com/office/officeart/2005/8/layout/hProcess10"/>
    <dgm:cxn modelId="{D1E696FC-9D86-438B-9DAB-7198E8AD2537}" type="presParOf" srcId="{265EF1C6-B804-48FF-BEC3-D5F0C22C8C75}" destId="{1DCDE5E4-7555-4F21-BA9D-33FC2FC65DB1}" srcOrd="0" destOrd="0" presId="urn:microsoft.com/office/officeart/2005/8/layout/hProcess10"/>
    <dgm:cxn modelId="{DCE42AE7-3EF0-4889-ACEA-7EB24AF4881C}" type="presParOf" srcId="{B5F87CC3-2506-4F2E-8068-26E5C7D67AC8}" destId="{A8374E1A-4138-485C-ADAA-477CE43CDB17}" srcOrd="4" destOrd="0" presId="urn:microsoft.com/office/officeart/2005/8/layout/hProcess10"/>
    <dgm:cxn modelId="{8D546109-0C09-4A37-89DD-004A58D7C727}" type="presParOf" srcId="{A8374E1A-4138-485C-ADAA-477CE43CDB17}" destId="{E0DA7DB6-B6A9-4035-B9D0-8C96FA09A822}" srcOrd="0" destOrd="0" presId="urn:microsoft.com/office/officeart/2005/8/layout/hProcess10"/>
    <dgm:cxn modelId="{0151FECC-AB19-4BD0-A290-44F882FCD855}" type="presParOf" srcId="{A8374E1A-4138-485C-ADAA-477CE43CDB17}" destId="{0E3D86FD-F72F-4713-BF20-37B5972DC458}" srcOrd="1" destOrd="0" presId="urn:microsoft.com/office/officeart/2005/8/layout/hProcess10"/>
    <dgm:cxn modelId="{FAE94491-5026-4CFC-9415-8E89A494115A}" type="presParOf" srcId="{B5F87CC3-2506-4F2E-8068-26E5C7D67AC8}" destId="{C1FB4840-2128-4E13-AA6F-A849CDA6F340}" srcOrd="5" destOrd="0" presId="urn:microsoft.com/office/officeart/2005/8/layout/hProcess10"/>
    <dgm:cxn modelId="{BF8BA5D9-5606-4EEC-8717-A69650FBDD87}" type="presParOf" srcId="{C1FB4840-2128-4E13-AA6F-A849CDA6F340}" destId="{5109CA78-9EA4-4354-9455-464B01D3F670}" srcOrd="0" destOrd="0" presId="urn:microsoft.com/office/officeart/2005/8/layout/hProcess10"/>
    <dgm:cxn modelId="{5129E4CA-C73B-41F3-AF9F-A9523738B6C6}" type="presParOf" srcId="{B5F87CC3-2506-4F2E-8068-26E5C7D67AC8}" destId="{40C36724-79A3-49E9-9963-B037F1ACCE49}" srcOrd="6" destOrd="0" presId="urn:microsoft.com/office/officeart/2005/8/layout/hProcess10"/>
    <dgm:cxn modelId="{44119CF9-5CB7-4D9A-95C0-ADCE948DEDFA}" type="presParOf" srcId="{40C36724-79A3-49E9-9963-B037F1ACCE49}" destId="{D3F8C882-B095-4235-A77B-7DBBF5BE9BE8}" srcOrd="0" destOrd="0" presId="urn:microsoft.com/office/officeart/2005/8/layout/hProcess10"/>
    <dgm:cxn modelId="{380B5B1F-0708-4BCD-B918-13F81EA0E9BF}" type="presParOf" srcId="{40C36724-79A3-49E9-9963-B037F1ACCE49}" destId="{4ABF7196-E59A-4B78-B176-AC0674D69BDB}" srcOrd="1" destOrd="0" presId="urn:microsoft.com/office/officeart/2005/8/layout/hProcess10"/>
    <dgm:cxn modelId="{23318821-585E-4E37-A4E3-247975C594A6}" type="presParOf" srcId="{B5F87CC3-2506-4F2E-8068-26E5C7D67AC8}" destId="{8C4F0CF4-074E-4910-B7AA-DF1ABAD2A11B}" srcOrd="7" destOrd="0" presId="urn:microsoft.com/office/officeart/2005/8/layout/hProcess10"/>
    <dgm:cxn modelId="{83C20847-6F00-42DD-82FA-EAB2BBF4F85D}" type="presParOf" srcId="{8C4F0CF4-074E-4910-B7AA-DF1ABAD2A11B}" destId="{204F0490-AD8D-48CA-BF7F-15D5AB474275}" srcOrd="0" destOrd="0" presId="urn:microsoft.com/office/officeart/2005/8/layout/hProcess10"/>
    <dgm:cxn modelId="{122CDB92-077E-475B-896D-A36A5B411081}" type="presParOf" srcId="{B5F87CC3-2506-4F2E-8068-26E5C7D67AC8}" destId="{A7B2CB99-03DE-48A2-BE1F-468825E15058}" srcOrd="8" destOrd="0" presId="urn:microsoft.com/office/officeart/2005/8/layout/hProcess10"/>
    <dgm:cxn modelId="{673ED154-08AC-4E90-8D83-154F58432517}" type="presParOf" srcId="{A7B2CB99-03DE-48A2-BE1F-468825E15058}" destId="{1E474526-B931-4EA0-8D7F-B36806648850}" srcOrd="0" destOrd="0" presId="urn:microsoft.com/office/officeart/2005/8/layout/hProcess10"/>
    <dgm:cxn modelId="{678E4753-63D5-43C5-8B50-BAAE1F646697}" type="presParOf" srcId="{A7B2CB99-03DE-48A2-BE1F-468825E15058}" destId="{100F6560-C0E1-4DF8-9105-D3C8C6BC8C5B}" srcOrd="1" destOrd="0" presId="urn:microsoft.com/office/officeart/2005/8/layout/hProcess10"/>
    <dgm:cxn modelId="{6CC9FDEE-1C54-41EF-8732-9A178BC902F1}" type="presParOf" srcId="{B5F87CC3-2506-4F2E-8068-26E5C7D67AC8}" destId="{ED93FF75-8650-4200-BE95-2410C9B1BFB2}" srcOrd="9" destOrd="0" presId="urn:microsoft.com/office/officeart/2005/8/layout/hProcess10"/>
    <dgm:cxn modelId="{C65FEC11-34F8-4C16-9719-1B7C03A60B7D}" type="presParOf" srcId="{ED93FF75-8650-4200-BE95-2410C9B1BFB2}" destId="{84DC9D93-A017-457F-BF71-FFE91593D6C3}" srcOrd="0" destOrd="0" presId="urn:microsoft.com/office/officeart/2005/8/layout/hProcess10"/>
    <dgm:cxn modelId="{C7E5547F-57C9-41E7-B0FD-BC8D2228FDAC}" type="presParOf" srcId="{B5F87CC3-2506-4F2E-8068-26E5C7D67AC8}" destId="{CA9C08DB-4D28-4B51-85B4-7EB4B623101B}" srcOrd="10" destOrd="0" presId="urn:microsoft.com/office/officeart/2005/8/layout/hProcess10"/>
    <dgm:cxn modelId="{0F725F0C-E5B6-4688-B9A9-5E993D1F8D87}" type="presParOf" srcId="{CA9C08DB-4D28-4B51-85B4-7EB4B623101B}" destId="{C53B9285-492E-438A-B930-C99C663140FA}" srcOrd="0" destOrd="0" presId="urn:microsoft.com/office/officeart/2005/8/layout/hProcess10"/>
    <dgm:cxn modelId="{F5AAEE48-91E3-473F-B86F-651D2E7C7BA0}" type="presParOf" srcId="{CA9C08DB-4D28-4B51-85B4-7EB4B623101B}" destId="{30B5DDEE-8F23-4E72-A613-5CCD26CFCBA4}" srcOrd="1" destOrd="0" presId="urn:microsoft.com/office/officeart/2005/8/layout/hProcess10"/>
    <dgm:cxn modelId="{BD593007-4E61-4F3C-878E-EADDFFC04188}" type="presParOf" srcId="{B5F87CC3-2506-4F2E-8068-26E5C7D67AC8}" destId="{517BD8A9-9330-4917-9AB4-97597139F816}" srcOrd="11" destOrd="0" presId="urn:microsoft.com/office/officeart/2005/8/layout/hProcess10"/>
    <dgm:cxn modelId="{8A6BCA67-C037-46FC-B2BD-6B58220340BC}" type="presParOf" srcId="{517BD8A9-9330-4917-9AB4-97597139F816}" destId="{0759D624-24E0-4A50-B55C-7789F16784F8}" srcOrd="0" destOrd="0" presId="urn:microsoft.com/office/officeart/2005/8/layout/hProcess10"/>
    <dgm:cxn modelId="{E74B5096-9385-4946-9CB3-2AEA29FD901C}" type="presParOf" srcId="{B5F87CC3-2506-4F2E-8068-26E5C7D67AC8}" destId="{84C46F2D-8EF5-4580-B745-5BA73A584EA9}" srcOrd="12" destOrd="0" presId="urn:microsoft.com/office/officeart/2005/8/layout/hProcess10"/>
    <dgm:cxn modelId="{610FA68A-07BB-4FBA-BA7C-7BEB1E06E175}" type="presParOf" srcId="{84C46F2D-8EF5-4580-B745-5BA73A584EA9}" destId="{A0210F29-EF23-4AA5-B3DE-E99544F3AAF4}" srcOrd="0" destOrd="0" presId="urn:microsoft.com/office/officeart/2005/8/layout/hProcess10"/>
    <dgm:cxn modelId="{3E9E6B5D-8289-4807-9CFF-4C0E60B47D21}" type="presParOf" srcId="{84C46F2D-8EF5-4580-B745-5BA73A584EA9}" destId="{9486DDD4-D3C8-45A2-9B58-21D24962E372}" srcOrd="1" destOrd="0" presId="urn:microsoft.com/office/officeart/2005/8/layout/hProcess10"/>
    <dgm:cxn modelId="{0D42C9F7-9F93-447B-8373-86AE9C214F83}" type="presParOf" srcId="{B5F87CC3-2506-4F2E-8068-26E5C7D67AC8}" destId="{FDA5D527-B608-4EC4-BE28-D84B4696366F}" srcOrd="13" destOrd="0" presId="urn:microsoft.com/office/officeart/2005/8/layout/hProcess10"/>
    <dgm:cxn modelId="{7245129F-EFE6-4E8C-83F0-CF418AEBF378}" type="presParOf" srcId="{FDA5D527-B608-4EC4-BE28-D84B4696366F}" destId="{AA1287D6-7898-485B-A18F-98C65F71A2CE}" srcOrd="0" destOrd="0" presId="urn:microsoft.com/office/officeart/2005/8/layout/hProcess10"/>
    <dgm:cxn modelId="{4C142581-B6BB-4284-B737-414769D638B4}" type="presParOf" srcId="{B5F87CC3-2506-4F2E-8068-26E5C7D67AC8}" destId="{A8BC156C-2185-45A8-82CB-42B8ED5913D5}" srcOrd="14" destOrd="0" presId="urn:microsoft.com/office/officeart/2005/8/layout/hProcess10"/>
    <dgm:cxn modelId="{CE5BB219-99CC-4B37-8A18-A64EA49FBA7F}" type="presParOf" srcId="{A8BC156C-2185-45A8-82CB-42B8ED5913D5}" destId="{95A61EEC-15D9-4B76-A1EC-F32544314B7B}" srcOrd="0" destOrd="0" presId="urn:microsoft.com/office/officeart/2005/8/layout/hProcess10"/>
    <dgm:cxn modelId="{82B73E75-DF74-4323-B8F2-5646E6E29EEB}" type="presParOf" srcId="{A8BC156C-2185-45A8-82CB-42B8ED5913D5}" destId="{F7019A64-781B-4AC2-AE44-E5B9A6737D4D}" srcOrd="1" destOrd="0" presId="urn:microsoft.com/office/officeart/2005/8/layout/hProcess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C9AA997-B968-4682-B798-18E31E4E0D8B}" type="doc">
      <dgm:prSet loTypeId="urn:microsoft.com/office/officeart/2005/8/layout/chevron1" loCatId="process" qsTypeId="urn:microsoft.com/office/officeart/2005/8/quickstyle/simple1" qsCatId="simple" csTypeId="urn:microsoft.com/office/officeart/2005/8/colors/colorful5" csCatId="colorful" phldr="1"/>
      <dgm:spPr/>
      <dgm:t>
        <a:bodyPr/>
        <a:lstStyle/>
        <a:p>
          <a:endParaRPr lang="zh-CN" altLang="en-US"/>
        </a:p>
      </dgm:t>
    </dgm:pt>
    <dgm:pt modelId="{8B9968F2-F7F6-47F2-8FEB-8A2F71E0EA5B}">
      <dgm:prSet phldrT="[Text]"/>
      <dgm:spPr/>
      <dgm:t>
        <a:bodyPr/>
        <a:lstStyle/>
        <a:p>
          <a:r>
            <a:rPr lang="en-US" altLang="zh-CN" dirty="0"/>
            <a:t>Develop</a:t>
          </a:r>
          <a:endParaRPr lang="zh-CN" altLang="en-US" dirty="0"/>
        </a:p>
      </dgm:t>
    </dgm:pt>
    <dgm:pt modelId="{EC433ECC-7778-40E7-A3DA-0F414F4A0E3E}" type="parTrans" cxnId="{90BC9DB5-2D02-4153-A5F2-91A498906A2E}">
      <dgm:prSet/>
      <dgm:spPr/>
      <dgm:t>
        <a:bodyPr/>
        <a:lstStyle/>
        <a:p>
          <a:endParaRPr lang="zh-CN" altLang="en-US"/>
        </a:p>
      </dgm:t>
    </dgm:pt>
    <dgm:pt modelId="{1F6443E5-A4A6-4075-91C8-7E023E156A45}" type="sibTrans" cxnId="{90BC9DB5-2D02-4153-A5F2-91A498906A2E}">
      <dgm:prSet/>
      <dgm:spPr/>
      <dgm:t>
        <a:bodyPr/>
        <a:lstStyle/>
        <a:p>
          <a:endParaRPr lang="zh-CN" altLang="en-US"/>
        </a:p>
      </dgm:t>
    </dgm:pt>
    <dgm:pt modelId="{646BDF74-7C9A-4026-8EC6-EA51274A69B0}">
      <dgm:prSet phldrT="[Text]"/>
      <dgm:spPr/>
      <dgm:t>
        <a:bodyPr/>
        <a:lstStyle/>
        <a:p>
          <a:r>
            <a:rPr lang="en-US" altLang="zh-CN" dirty="0"/>
            <a:t>QoL References</a:t>
          </a:r>
          <a:endParaRPr lang="zh-CN" altLang="en-US" dirty="0"/>
        </a:p>
      </dgm:t>
    </dgm:pt>
    <dgm:pt modelId="{7BC1BA75-DEFD-4F18-B26A-895F6B20F743}" type="parTrans" cxnId="{D29D3B2E-D937-4D9F-97F8-BB295279009E}">
      <dgm:prSet/>
      <dgm:spPr/>
      <dgm:t>
        <a:bodyPr/>
        <a:lstStyle/>
        <a:p>
          <a:endParaRPr lang="zh-CN" altLang="en-US"/>
        </a:p>
      </dgm:t>
    </dgm:pt>
    <dgm:pt modelId="{98CF89C1-A133-49CE-8BA3-015095FD0F6C}" type="sibTrans" cxnId="{D29D3B2E-D937-4D9F-97F8-BB295279009E}">
      <dgm:prSet/>
      <dgm:spPr/>
      <dgm:t>
        <a:bodyPr/>
        <a:lstStyle/>
        <a:p>
          <a:endParaRPr lang="zh-CN" altLang="en-US"/>
        </a:p>
      </dgm:t>
    </dgm:pt>
    <dgm:pt modelId="{8A1AB6B7-31A9-4082-A384-F027A6EBFBF8}">
      <dgm:prSet phldrT="[Text]"/>
      <dgm:spPr/>
      <dgm:t>
        <a:bodyPr/>
        <a:lstStyle/>
        <a:p>
          <a:r>
            <a:rPr lang="en-US" altLang="zh-CN" dirty="0"/>
            <a:t>Modify</a:t>
          </a:r>
          <a:endParaRPr lang="zh-CN" altLang="en-US" dirty="0"/>
        </a:p>
      </dgm:t>
    </dgm:pt>
    <dgm:pt modelId="{307D8223-012B-4B29-9D89-0FBFEFFC607B}" type="parTrans" cxnId="{5FC2D6C6-976F-4C51-860F-76C0D268C042}">
      <dgm:prSet/>
      <dgm:spPr/>
      <dgm:t>
        <a:bodyPr/>
        <a:lstStyle/>
        <a:p>
          <a:endParaRPr lang="zh-CN" altLang="en-US"/>
        </a:p>
      </dgm:t>
    </dgm:pt>
    <dgm:pt modelId="{F2DBE059-A25D-47ED-82E5-EBCB81E5AFB8}" type="sibTrans" cxnId="{5FC2D6C6-976F-4C51-860F-76C0D268C042}">
      <dgm:prSet/>
      <dgm:spPr/>
      <dgm:t>
        <a:bodyPr/>
        <a:lstStyle/>
        <a:p>
          <a:endParaRPr lang="zh-CN" altLang="en-US"/>
        </a:p>
      </dgm:t>
    </dgm:pt>
    <dgm:pt modelId="{E649E9BC-EB25-4680-9BB7-BFB08AFA75F2}">
      <dgm:prSet phldrT="[Text]"/>
      <dgm:spPr/>
      <dgm:t>
        <a:bodyPr/>
        <a:lstStyle/>
        <a:p>
          <a:r>
            <a:rPr lang="en-US" altLang="zh-CN" dirty="0" err="1"/>
            <a:t>ExC</a:t>
          </a:r>
          <a:r>
            <a:rPr lang="en-US" altLang="zh-CN" dirty="0"/>
            <a:t> Focus Group Discussion</a:t>
          </a:r>
          <a:endParaRPr lang="zh-CN" altLang="en-US" dirty="0"/>
        </a:p>
      </dgm:t>
    </dgm:pt>
    <dgm:pt modelId="{A750F79A-C409-4DBA-BA3B-4E4B4194A508}" type="parTrans" cxnId="{A7E86F4B-9683-4BDD-912D-F9362BA266A5}">
      <dgm:prSet/>
      <dgm:spPr/>
      <dgm:t>
        <a:bodyPr/>
        <a:lstStyle/>
        <a:p>
          <a:endParaRPr lang="zh-CN" altLang="en-US"/>
        </a:p>
      </dgm:t>
    </dgm:pt>
    <dgm:pt modelId="{0D57B736-C415-4906-AD2B-3A0A60ECD58D}" type="sibTrans" cxnId="{A7E86F4B-9683-4BDD-912D-F9362BA266A5}">
      <dgm:prSet/>
      <dgm:spPr/>
      <dgm:t>
        <a:bodyPr/>
        <a:lstStyle/>
        <a:p>
          <a:endParaRPr lang="zh-CN" altLang="en-US"/>
        </a:p>
      </dgm:t>
    </dgm:pt>
    <dgm:pt modelId="{2B5EB766-FFD5-4942-8602-3A36AC1CB930}">
      <dgm:prSet phldrT="[Text]"/>
      <dgm:spPr/>
      <dgm:t>
        <a:bodyPr/>
        <a:lstStyle/>
        <a:p>
          <a:r>
            <a:rPr lang="en-US" altLang="zh-CN" dirty="0"/>
            <a:t>Validate</a:t>
          </a:r>
          <a:endParaRPr lang="zh-CN" altLang="en-US" dirty="0"/>
        </a:p>
      </dgm:t>
    </dgm:pt>
    <dgm:pt modelId="{F389C7C5-436B-4E53-95B8-97B03583EA5D}" type="parTrans" cxnId="{791FB571-5CF5-4BC6-A8BC-5782D69329B3}">
      <dgm:prSet/>
      <dgm:spPr/>
      <dgm:t>
        <a:bodyPr/>
        <a:lstStyle/>
        <a:p>
          <a:endParaRPr lang="zh-CN" altLang="en-US"/>
        </a:p>
      </dgm:t>
    </dgm:pt>
    <dgm:pt modelId="{A3D19983-9102-4549-BBAD-B6B174B68E4A}" type="sibTrans" cxnId="{791FB571-5CF5-4BC6-A8BC-5782D69329B3}">
      <dgm:prSet/>
      <dgm:spPr/>
      <dgm:t>
        <a:bodyPr/>
        <a:lstStyle/>
        <a:p>
          <a:endParaRPr lang="zh-CN" altLang="en-US"/>
        </a:p>
      </dgm:t>
    </dgm:pt>
    <dgm:pt modelId="{F479FBBE-4661-4BC1-B5CC-6F8AAC8A474B}">
      <dgm:prSet phldrT="[Text]"/>
      <dgm:spPr/>
      <dgm:t>
        <a:bodyPr/>
        <a:lstStyle/>
        <a:p>
          <a:r>
            <a:rPr lang="en-US" altLang="zh-CN" dirty="0"/>
            <a:t>Historic studies</a:t>
          </a:r>
          <a:endParaRPr lang="zh-CN" altLang="en-US" dirty="0"/>
        </a:p>
      </dgm:t>
    </dgm:pt>
    <dgm:pt modelId="{05996973-1358-4AC8-8250-7733C5A3182B}" type="parTrans" cxnId="{A44EC01C-7F4E-4AEE-9AA2-4CB4689CE318}">
      <dgm:prSet/>
      <dgm:spPr/>
      <dgm:t>
        <a:bodyPr/>
        <a:lstStyle/>
        <a:p>
          <a:endParaRPr lang="zh-CN" altLang="en-US"/>
        </a:p>
      </dgm:t>
    </dgm:pt>
    <dgm:pt modelId="{4C6EE8DD-9F0C-4169-98BB-1327523C1E5A}" type="sibTrans" cxnId="{A44EC01C-7F4E-4AEE-9AA2-4CB4689CE318}">
      <dgm:prSet/>
      <dgm:spPr/>
      <dgm:t>
        <a:bodyPr/>
        <a:lstStyle/>
        <a:p>
          <a:endParaRPr lang="zh-CN" altLang="en-US"/>
        </a:p>
      </dgm:t>
    </dgm:pt>
    <dgm:pt modelId="{AF907AB5-BAE9-412F-B302-E68647197C7D}">
      <dgm:prSet phldrT="[Text]"/>
      <dgm:spPr/>
      <dgm:t>
        <a:bodyPr/>
        <a:lstStyle/>
        <a:p>
          <a:r>
            <a:rPr lang="en-US" altLang="zh-CN" dirty="0"/>
            <a:t>Pilot CLT results</a:t>
          </a:r>
          <a:endParaRPr lang="zh-CN" altLang="en-US" dirty="0"/>
        </a:p>
      </dgm:t>
    </dgm:pt>
    <dgm:pt modelId="{C13D7E08-1AB5-4353-9BDC-D16A77220A73}" type="parTrans" cxnId="{E993320D-3B23-4C0F-B739-5A70B0C6E8F9}">
      <dgm:prSet/>
      <dgm:spPr/>
      <dgm:t>
        <a:bodyPr/>
        <a:lstStyle/>
        <a:p>
          <a:endParaRPr lang="zh-CN" altLang="en-US"/>
        </a:p>
      </dgm:t>
    </dgm:pt>
    <dgm:pt modelId="{619172DB-A73D-4361-A8B6-9E8ABC41C610}" type="sibTrans" cxnId="{E993320D-3B23-4C0F-B739-5A70B0C6E8F9}">
      <dgm:prSet/>
      <dgm:spPr/>
      <dgm:t>
        <a:bodyPr/>
        <a:lstStyle/>
        <a:p>
          <a:endParaRPr lang="zh-CN" altLang="en-US"/>
        </a:p>
      </dgm:t>
    </dgm:pt>
    <dgm:pt modelId="{7BD1FBCA-F9FF-4D02-84DE-5B1E7F4D861D}">
      <dgm:prSet phldrT="[Text]"/>
      <dgm:spPr/>
      <dgm:t>
        <a:bodyPr/>
        <a:lstStyle/>
        <a:p>
          <a:r>
            <a:rPr lang="en-US" altLang="zh-CN" dirty="0"/>
            <a:t>In-depth interview</a:t>
          </a:r>
          <a:endParaRPr lang="zh-CN" altLang="en-US" dirty="0"/>
        </a:p>
      </dgm:t>
    </dgm:pt>
    <dgm:pt modelId="{45CFEC87-D62C-4739-9748-D26602A09034}" type="parTrans" cxnId="{FFE18D79-6A02-4F1B-A7B8-B13A92E99CA0}">
      <dgm:prSet/>
      <dgm:spPr/>
      <dgm:t>
        <a:bodyPr/>
        <a:lstStyle/>
        <a:p>
          <a:endParaRPr lang="zh-CN" altLang="en-US"/>
        </a:p>
      </dgm:t>
    </dgm:pt>
    <dgm:pt modelId="{5454E255-7F82-450C-B62F-A9A6E869D5D7}" type="sibTrans" cxnId="{FFE18D79-6A02-4F1B-A7B8-B13A92E99CA0}">
      <dgm:prSet/>
      <dgm:spPr/>
      <dgm:t>
        <a:bodyPr/>
        <a:lstStyle/>
        <a:p>
          <a:endParaRPr lang="zh-CN" altLang="en-US"/>
        </a:p>
      </dgm:t>
    </dgm:pt>
    <dgm:pt modelId="{4C5138A9-41AC-4AFE-BC4B-DDCB2333FF8E}">
      <dgm:prSet phldrT="[Text]" custT="1"/>
      <dgm:spPr/>
      <dgm:t>
        <a:bodyPr/>
        <a:lstStyle/>
        <a:p>
          <a:r>
            <a:rPr lang="en-US" altLang="zh-CN" sz="1400" dirty="0"/>
            <a:t>Rapid Z</a:t>
          </a:r>
          <a:endParaRPr lang="zh-CN" altLang="en-US" sz="1400" dirty="0"/>
        </a:p>
      </dgm:t>
    </dgm:pt>
    <dgm:pt modelId="{DC3D8740-2E65-40C1-BAC7-5829C11F0D35}" type="parTrans" cxnId="{8347853C-9E83-456E-8DFD-97F1E86D13FD}">
      <dgm:prSet/>
      <dgm:spPr/>
      <dgm:t>
        <a:bodyPr/>
        <a:lstStyle/>
        <a:p>
          <a:endParaRPr lang="zh-CN" altLang="en-US"/>
        </a:p>
      </dgm:t>
    </dgm:pt>
    <dgm:pt modelId="{FAE05F71-128F-449B-A68F-1323DD068526}" type="sibTrans" cxnId="{8347853C-9E83-456E-8DFD-97F1E86D13FD}">
      <dgm:prSet/>
      <dgm:spPr/>
      <dgm:t>
        <a:bodyPr/>
        <a:lstStyle/>
        <a:p>
          <a:endParaRPr lang="zh-CN" altLang="en-US"/>
        </a:p>
      </dgm:t>
    </dgm:pt>
    <dgm:pt modelId="{2BFE71F8-0FD1-46A0-A53B-0BAF57511EA1}">
      <dgm:prSet phldrT="[Text]" custT="1"/>
      <dgm:spPr/>
      <dgm:t>
        <a:bodyPr/>
        <a:lstStyle/>
        <a:p>
          <a:r>
            <a:rPr lang="en-US" altLang="zh-CN" sz="1400" dirty="0"/>
            <a:t>Rapid V</a:t>
          </a:r>
          <a:endParaRPr lang="zh-CN" altLang="en-US" sz="1400" dirty="0"/>
        </a:p>
      </dgm:t>
    </dgm:pt>
    <dgm:pt modelId="{6F7D344E-8FE1-4C64-87A1-D70FEAB0BB2D}" type="parTrans" cxnId="{7AD52492-27CA-4AC1-A3F7-C3B2D46E2C15}">
      <dgm:prSet/>
      <dgm:spPr/>
      <dgm:t>
        <a:bodyPr/>
        <a:lstStyle/>
        <a:p>
          <a:endParaRPr lang="zh-CN" altLang="en-US"/>
        </a:p>
      </dgm:t>
    </dgm:pt>
    <dgm:pt modelId="{237B29D5-1A14-4A58-B1EF-5AE7EA119BDB}" type="sibTrans" cxnId="{7AD52492-27CA-4AC1-A3F7-C3B2D46E2C15}">
      <dgm:prSet/>
      <dgm:spPr/>
      <dgm:t>
        <a:bodyPr/>
        <a:lstStyle/>
        <a:p>
          <a:endParaRPr lang="zh-CN" altLang="en-US"/>
        </a:p>
      </dgm:t>
    </dgm:pt>
    <dgm:pt modelId="{B73C907C-91D0-4DFD-BC7E-A9E1434F70A3}">
      <dgm:prSet phldrT="[Text]" custT="1"/>
      <dgm:spPr/>
      <dgm:t>
        <a:bodyPr/>
        <a:lstStyle/>
        <a:p>
          <a:r>
            <a:rPr lang="en-US" altLang="zh-CN" sz="1400" dirty="0"/>
            <a:t>Clinical fundamental research</a:t>
          </a:r>
          <a:endParaRPr lang="zh-CN" altLang="en-US" sz="1400" dirty="0"/>
        </a:p>
      </dgm:t>
    </dgm:pt>
    <dgm:pt modelId="{5324A43D-0EE1-4505-8A8F-825AF83CB4B2}" type="parTrans" cxnId="{C6C4CE85-CBC4-41C6-BCDB-0A884ED12496}">
      <dgm:prSet/>
      <dgm:spPr/>
      <dgm:t>
        <a:bodyPr/>
        <a:lstStyle/>
        <a:p>
          <a:endParaRPr lang="zh-CN" altLang="en-US"/>
        </a:p>
      </dgm:t>
    </dgm:pt>
    <dgm:pt modelId="{97BF10A7-72A0-44CF-930D-ED45BF46A89F}" type="sibTrans" cxnId="{C6C4CE85-CBC4-41C6-BCDB-0A884ED12496}">
      <dgm:prSet/>
      <dgm:spPr/>
      <dgm:t>
        <a:bodyPr/>
        <a:lstStyle/>
        <a:p>
          <a:endParaRPr lang="zh-CN" altLang="en-US"/>
        </a:p>
      </dgm:t>
    </dgm:pt>
    <dgm:pt modelId="{AA39D02F-6437-4BFD-A029-6CF79C451DA8}">
      <dgm:prSet phldrT="[Text]"/>
      <dgm:spPr/>
      <dgm:t>
        <a:bodyPr/>
        <a:lstStyle/>
        <a:p>
          <a:r>
            <a:rPr lang="en-US" altLang="zh-CN" dirty="0"/>
            <a:t>THINC (concept)</a:t>
          </a:r>
          <a:endParaRPr lang="zh-CN" altLang="en-US" dirty="0"/>
        </a:p>
      </dgm:t>
    </dgm:pt>
    <dgm:pt modelId="{769B8610-8730-452E-AC2B-0F7596F83B84}" type="parTrans" cxnId="{A1B87D2A-9A53-4032-B87A-7D5CC1DFBF93}">
      <dgm:prSet/>
      <dgm:spPr/>
      <dgm:t>
        <a:bodyPr/>
        <a:lstStyle/>
        <a:p>
          <a:endParaRPr lang="zh-CN" altLang="en-US"/>
        </a:p>
      </dgm:t>
    </dgm:pt>
    <dgm:pt modelId="{937D116E-590F-4CD9-BB78-BDD749FF3272}" type="sibTrans" cxnId="{A1B87D2A-9A53-4032-B87A-7D5CC1DFBF93}">
      <dgm:prSet/>
      <dgm:spPr/>
      <dgm:t>
        <a:bodyPr/>
        <a:lstStyle/>
        <a:p>
          <a:endParaRPr lang="zh-CN" altLang="en-US"/>
        </a:p>
      </dgm:t>
    </dgm:pt>
    <dgm:pt modelId="{0954E12D-5CA1-405C-9DDE-CE4EE2AA562F}">
      <dgm:prSet phldrT="[Text]"/>
      <dgm:spPr/>
      <dgm:t>
        <a:bodyPr/>
        <a:lstStyle/>
        <a:p>
          <a:r>
            <a:rPr lang="en-US" altLang="zh-CN"/>
            <a:t>Questionnaire </a:t>
          </a:r>
          <a:r>
            <a:rPr lang="en-US" altLang="zh-CN" dirty="0"/>
            <a:t>(correlation survey)</a:t>
          </a:r>
          <a:endParaRPr lang="zh-CN" altLang="en-US" dirty="0"/>
        </a:p>
      </dgm:t>
    </dgm:pt>
    <dgm:pt modelId="{5D35B085-3383-4D7F-A6C2-75E7FD76DA56}" type="parTrans" cxnId="{A3FDEB46-8021-48BD-B83D-1C1FF9DF8760}">
      <dgm:prSet/>
      <dgm:spPr/>
      <dgm:t>
        <a:bodyPr/>
        <a:lstStyle/>
        <a:p>
          <a:endParaRPr lang="zh-CN" altLang="en-US"/>
        </a:p>
      </dgm:t>
    </dgm:pt>
    <dgm:pt modelId="{3EE09954-1419-488A-8647-99B06AC7E846}" type="sibTrans" cxnId="{A3FDEB46-8021-48BD-B83D-1C1FF9DF8760}">
      <dgm:prSet/>
      <dgm:spPr/>
      <dgm:t>
        <a:bodyPr/>
        <a:lstStyle/>
        <a:p>
          <a:endParaRPr lang="zh-CN" altLang="en-US"/>
        </a:p>
      </dgm:t>
    </dgm:pt>
    <dgm:pt modelId="{F9C7A545-9EE9-4D81-9C63-85588E91BF06}" type="pres">
      <dgm:prSet presAssocID="{7C9AA997-B968-4682-B798-18E31E4E0D8B}" presName="Name0" presStyleCnt="0">
        <dgm:presLayoutVars>
          <dgm:dir/>
          <dgm:animLvl val="lvl"/>
          <dgm:resizeHandles val="exact"/>
        </dgm:presLayoutVars>
      </dgm:prSet>
      <dgm:spPr/>
    </dgm:pt>
    <dgm:pt modelId="{D2C89731-976E-403B-8A87-0BEC3CAC864D}" type="pres">
      <dgm:prSet presAssocID="{8B9968F2-F7F6-47F2-8FEB-8A2F71E0EA5B}" presName="composite" presStyleCnt="0"/>
      <dgm:spPr/>
    </dgm:pt>
    <dgm:pt modelId="{07A7AA47-1950-4191-A767-FE25408312A0}" type="pres">
      <dgm:prSet presAssocID="{8B9968F2-F7F6-47F2-8FEB-8A2F71E0EA5B}" presName="parTx" presStyleLbl="node1" presStyleIdx="0" presStyleCnt="3">
        <dgm:presLayoutVars>
          <dgm:chMax val="0"/>
          <dgm:chPref val="0"/>
          <dgm:bulletEnabled val="1"/>
        </dgm:presLayoutVars>
      </dgm:prSet>
      <dgm:spPr/>
    </dgm:pt>
    <dgm:pt modelId="{3933A12B-678A-4C08-8223-5F2946E11113}" type="pres">
      <dgm:prSet presAssocID="{8B9968F2-F7F6-47F2-8FEB-8A2F71E0EA5B}" presName="desTx" presStyleLbl="revTx" presStyleIdx="0" presStyleCnt="3">
        <dgm:presLayoutVars>
          <dgm:bulletEnabled val="1"/>
        </dgm:presLayoutVars>
      </dgm:prSet>
      <dgm:spPr/>
    </dgm:pt>
    <dgm:pt modelId="{FDA497EC-077D-49BD-ACF2-30D45522370E}" type="pres">
      <dgm:prSet presAssocID="{1F6443E5-A4A6-4075-91C8-7E023E156A45}" presName="space" presStyleCnt="0"/>
      <dgm:spPr/>
    </dgm:pt>
    <dgm:pt modelId="{0FA0E3E4-EC62-4FE7-9134-96B5C0A6C717}" type="pres">
      <dgm:prSet presAssocID="{8A1AB6B7-31A9-4082-A384-F027A6EBFBF8}" presName="composite" presStyleCnt="0"/>
      <dgm:spPr/>
    </dgm:pt>
    <dgm:pt modelId="{6BDC83D8-1BB2-4459-A13E-3801539AF929}" type="pres">
      <dgm:prSet presAssocID="{8A1AB6B7-31A9-4082-A384-F027A6EBFBF8}" presName="parTx" presStyleLbl="node1" presStyleIdx="1" presStyleCnt="3">
        <dgm:presLayoutVars>
          <dgm:chMax val="0"/>
          <dgm:chPref val="0"/>
          <dgm:bulletEnabled val="1"/>
        </dgm:presLayoutVars>
      </dgm:prSet>
      <dgm:spPr/>
    </dgm:pt>
    <dgm:pt modelId="{ED4018A2-7FD8-4552-890A-411EB51FA04C}" type="pres">
      <dgm:prSet presAssocID="{8A1AB6B7-31A9-4082-A384-F027A6EBFBF8}" presName="desTx" presStyleLbl="revTx" presStyleIdx="1" presStyleCnt="3">
        <dgm:presLayoutVars>
          <dgm:bulletEnabled val="1"/>
        </dgm:presLayoutVars>
      </dgm:prSet>
      <dgm:spPr/>
    </dgm:pt>
    <dgm:pt modelId="{26385700-556D-4876-A27A-9170B2279A50}" type="pres">
      <dgm:prSet presAssocID="{F2DBE059-A25D-47ED-82E5-EBCB81E5AFB8}" presName="space" presStyleCnt="0"/>
      <dgm:spPr/>
    </dgm:pt>
    <dgm:pt modelId="{BD9D5F32-2228-4519-AE39-CF649ABD51E0}" type="pres">
      <dgm:prSet presAssocID="{2B5EB766-FFD5-4942-8602-3A36AC1CB930}" presName="composite" presStyleCnt="0"/>
      <dgm:spPr/>
    </dgm:pt>
    <dgm:pt modelId="{56EB1815-3E94-41EC-8D86-04EB1085384E}" type="pres">
      <dgm:prSet presAssocID="{2B5EB766-FFD5-4942-8602-3A36AC1CB930}" presName="parTx" presStyleLbl="node1" presStyleIdx="2" presStyleCnt="3">
        <dgm:presLayoutVars>
          <dgm:chMax val="0"/>
          <dgm:chPref val="0"/>
          <dgm:bulletEnabled val="1"/>
        </dgm:presLayoutVars>
      </dgm:prSet>
      <dgm:spPr/>
    </dgm:pt>
    <dgm:pt modelId="{2B217DAB-2BDB-44B4-8BA2-3221998EF70D}" type="pres">
      <dgm:prSet presAssocID="{2B5EB766-FFD5-4942-8602-3A36AC1CB930}" presName="desTx" presStyleLbl="revTx" presStyleIdx="2" presStyleCnt="3">
        <dgm:presLayoutVars>
          <dgm:bulletEnabled val="1"/>
        </dgm:presLayoutVars>
      </dgm:prSet>
      <dgm:spPr/>
    </dgm:pt>
  </dgm:ptLst>
  <dgm:cxnLst>
    <dgm:cxn modelId="{3B8F0202-E039-40DD-B332-6FC6EBF67CEF}" type="presOf" srcId="{F479FBBE-4661-4BC1-B5CC-6F8AAC8A474B}" destId="{3933A12B-678A-4C08-8223-5F2946E11113}" srcOrd="0" destOrd="1" presId="urn:microsoft.com/office/officeart/2005/8/layout/chevron1"/>
    <dgm:cxn modelId="{E993320D-3B23-4C0F-B739-5A70B0C6E8F9}" srcId="{8B9968F2-F7F6-47F2-8FEB-8A2F71E0EA5B}" destId="{AF907AB5-BAE9-412F-B302-E68647197C7D}" srcOrd="2" destOrd="0" parTransId="{C13D7E08-1AB5-4353-9BDC-D16A77220A73}" sibTransId="{619172DB-A73D-4361-A8B6-9E8ABC41C610}"/>
    <dgm:cxn modelId="{A44EC01C-7F4E-4AEE-9AA2-4CB4689CE318}" srcId="{8B9968F2-F7F6-47F2-8FEB-8A2F71E0EA5B}" destId="{F479FBBE-4661-4BC1-B5CC-6F8AAC8A474B}" srcOrd="1" destOrd="0" parTransId="{05996973-1358-4AC8-8250-7733C5A3182B}" sibTransId="{4C6EE8DD-9F0C-4169-98BB-1327523C1E5A}"/>
    <dgm:cxn modelId="{2734541D-7FC1-4AFF-845B-459E7EF2719C}" type="presOf" srcId="{7C9AA997-B968-4682-B798-18E31E4E0D8B}" destId="{F9C7A545-9EE9-4D81-9C63-85588E91BF06}" srcOrd="0" destOrd="0" presId="urn:microsoft.com/office/officeart/2005/8/layout/chevron1"/>
    <dgm:cxn modelId="{26AABB25-9BAD-4B8F-A871-9E721D4F4780}" type="presOf" srcId="{4C5138A9-41AC-4AFE-BC4B-DDCB2333FF8E}" destId="{2B217DAB-2BDB-44B4-8BA2-3221998EF70D}" srcOrd="0" destOrd="1" presId="urn:microsoft.com/office/officeart/2005/8/layout/chevron1"/>
    <dgm:cxn modelId="{A1B87D2A-9A53-4032-B87A-7D5CC1DFBF93}" srcId="{8B9968F2-F7F6-47F2-8FEB-8A2F71E0EA5B}" destId="{AA39D02F-6437-4BFD-A029-6CF79C451DA8}" srcOrd="3" destOrd="0" parTransId="{769B8610-8730-452E-AC2B-0F7596F83B84}" sibTransId="{937D116E-590F-4CD9-BB78-BDD749FF3272}"/>
    <dgm:cxn modelId="{F154052E-B016-4DD7-A987-83CB2418EEE0}" type="presOf" srcId="{B73C907C-91D0-4DFD-BC7E-A9E1434F70A3}" destId="{2B217DAB-2BDB-44B4-8BA2-3221998EF70D}" srcOrd="0" destOrd="2" presId="urn:microsoft.com/office/officeart/2005/8/layout/chevron1"/>
    <dgm:cxn modelId="{D29D3B2E-D937-4D9F-97F8-BB295279009E}" srcId="{8B9968F2-F7F6-47F2-8FEB-8A2F71E0EA5B}" destId="{646BDF74-7C9A-4026-8EC6-EA51274A69B0}" srcOrd="0" destOrd="0" parTransId="{7BC1BA75-DEFD-4F18-B26A-895F6B20F743}" sibTransId="{98CF89C1-A133-49CE-8BA3-015095FD0F6C}"/>
    <dgm:cxn modelId="{8347853C-9E83-456E-8DFD-97F1E86D13FD}" srcId="{2B5EB766-FFD5-4942-8602-3A36AC1CB930}" destId="{4C5138A9-41AC-4AFE-BC4B-DDCB2333FF8E}" srcOrd="1" destOrd="0" parTransId="{DC3D8740-2E65-40C1-BAC7-5829C11F0D35}" sibTransId="{FAE05F71-128F-449B-A68F-1323DD068526}"/>
    <dgm:cxn modelId="{A3FDEB46-8021-48BD-B83D-1C1FF9DF8760}" srcId="{8A1AB6B7-31A9-4082-A384-F027A6EBFBF8}" destId="{0954E12D-5CA1-405C-9DDE-CE4EE2AA562F}" srcOrd="1" destOrd="0" parTransId="{5D35B085-3383-4D7F-A6C2-75E7FD76DA56}" sibTransId="{3EE09954-1419-488A-8647-99B06AC7E846}"/>
    <dgm:cxn modelId="{A7E86F4B-9683-4BDD-912D-F9362BA266A5}" srcId="{8A1AB6B7-31A9-4082-A384-F027A6EBFBF8}" destId="{E649E9BC-EB25-4680-9BB7-BFB08AFA75F2}" srcOrd="0" destOrd="0" parTransId="{A750F79A-C409-4DBA-BA3B-4E4B4194A508}" sibTransId="{0D57B736-C415-4906-AD2B-3A0A60ECD58D}"/>
    <dgm:cxn modelId="{400DD755-77FC-46B3-8D6F-BD7E840A752A}" type="presOf" srcId="{2B5EB766-FFD5-4942-8602-3A36AC1CB930}" destId="{56EB1815-3E94-41EC-8D86-04EB1085384E}" srcOrd="0" destOrd="0" presId="urn:microsoft.com/office/officeart/2005/8/layout/chevron1"/>
    <dgm:cxn modelId="{791FB571-5CF5-4BC6-A8BC-5782D69329B3}" srcId="{7C9AA997-B968-4682-B798-18E31E4E0D8B}" destId="{2B5EB766-FFD5-4942-8602-3A36AC1CB930}" srcOrd="2" destOrd="0" parTransId="{F389C7C5-436B-4E53-95B8-97B03583EA5D}" sibTransId="{A3D19983-9102-4549-BBAD-B6B174B68E4A}"/>
    <dgm:cxn modelId="{FFE18D79-6A02-4F1B-A7B8-B13A92E99CA0}" srcId="{8A1AB6B7-31A9-4082-A384-F027A6EBFBF8}" destId="{7BD1FBCA-F9FF-4D02-84DE-5B1E7F4D861D}" srcOrd="2" destOrd="0" parTransId="{45CFEC87-D62C-4739-9748-D26602A09034}" sibTransId="{5454E255-7F82-450C-B62F-A9A6E869D5D7}"/>
    <dgm:cxn modelId="{4B07617C-A34E-48BD-99BF-40A93C5D1570}" type="presOf" srcId="{0954E12D-5CA1-405C-9DDE-CE4EE2AA562F}" destId="{ED4018A2-7FD8-4552-890A-411EB51FA04C}" srcOrd="0" destOrd="1" presId="urn:microsoft.com/office/officeart/2005/8/layout/chevron1"/>
    <dgm:cxn modelId="{C6C4CE85-CBC4-41C6-BCDB-0A884ED12496}" srcId="{2B5EB766-FFD5-4942-8602-3A36AC1CB930}" destId="{B73C907C-91D0-4DFD-BC7E-A9E1434F70A3}" srcOrd="2" destOrd="0" parTransId="{5324A43D-0EE1-4505-8A8F-825AF83CB4B2}" sibTransId="{97BF10A7-72A0-44CF-930D-ED45BF46A89F}"/>
    <dgm:cxn modelId="{1B4C7687-5CD9-4A2B-8557-62C496DD383D}" type="presOf" srcId="{8A1AB6B7-31A9-4082-A384-F027A6EBFBF8}" destId="{6BDC83D8-1BB2-4459-A13E-3801539AF929}" srcOrd="0" destOrd="0" presId="urn:microsoft.com/office/officeart/2005/8/layout/chevron1"/>
    <dgm:cxn modelId="{7AD52492-27CA-4AC1-A3F7-C3B2D46E2C15}" srcId="{2B5EB766-FFD5-4942-8602-3A36AC1CB930}" destId="{2BFE71F8-0FD1-46A0-A53B-0BAF57511EA1}" srcOrd="0" destOrd="0" parTransId="{6F7D344E-8FE1-4C64-87A1-D70FEAB0BB2D}" sibTransId="{237B29D5-1A14-4A58-B1EF-5AE7EA119BDB}"/>
    <dgm:cxn modelId="{52272294-7EDA-444E-9C06-A3E70D9E83C2}" type="presOf" srcId="{AF907AB5-BAE9-412F-B302-E68647197C7D}" destId="{3933A12B-678A-4C08-8223-5F2946E11113}" srcOrd="0" destOrd="2" presId="urn:microsoft.com/office/officeart/2005/8/layout/chevron1"/>
    <dgm:cxn modelId="{66DB7A94-10BB-48AB-936E-A86B729DABEF}" type="presOf" srcId="{AA39D02F-6437-4BFD-A029-6CF79C451DA8}" destId="{3933A12B-678A-4C08-8223-5F2946E11113}" srcOrd="0" destOrd="3" presId="urn:microsoft.com/office/officeart/2005/8/layout/chevron1"/>
    <dgm:cxn modelId="{90BC9DB5-2D02-4153-A5F2-91A498906A2E}" srcId="{7C9AA997-B968-4682-B798-18E31E4E0D8B}" destId="{8B9968F2-F7F6-47F2-8FEB-8A2F71E0EA5B}" srcOrd="0" destOrd="0" parTransId="{EC433ECC-7778-40E7-A3DA-0F414F4A0E3E}" sibTransId="{1F6443E5-A4A6-4075-91C8-7E023E156A45}"/>
    <dgm:cxn modelId="{ED5C87BC-6266-4EEE-A48E-E362243C1D18}" type="presOf" srcId="{7BD1FBCA-F9FF-4D02-84DE-5B1E7F4D861D}" destId="{ED4018A2-7FD8-4552-890A-411EB51FA04C}" srcOrd="0" destOrd="2" presId="urn:microsoft.com/office/officeart/2005/8/layout/chevron1"/>
    <dgm:cxn modelId="{D46037BE-221F-4A99-B20F-2CF7DD937545}" type="presOf" srcId="{2BFE71F8-0FD1-46A0-A53B-0BAF57511EA1}" destId="{2B217DAB-2BDB-44B4-8BA2-3221998EF70D}" srcOrd="0" destOrd="0" presId="urn:microsoft.com/office/officeart/2005/8/layout/chevron1"/>
    <dgm:cxn modelId="{489723C3-EB6F-412F-91AE-BD05D38CD1AC}" type="presOf" srcId="{646BDF74-7C9A-4026-8EC6-EA51274A69B0}" destId="{3933A12B-678A-4C08-8223-5F2946E11113}" srcOrd="0" destOrd="0" presId="urn:microsoft.com/office/officeart/2005/8/layout/chevron1"/>
    <dgm:cxn modelId="{5FC2D6C6-976F-4C51-860F-76C0D268C042}" srcId="{7C9AA997-B968-4682-B798-18E31E4E0D8B}" destId="{8A1AB6B7-31A9-4082-A384-F027A6EBFBF8}" srcOrd="1" destOrd="0" parTransId="{307D8223-012B-4B29-9D89-0FBFEFFC607B}" sibTransId="{F2DBE059-A25D-47ED-82E5-EBCB81E5AFB8}"/>
    <dgm:cxn modelId="{F7D37CE6-4901-40A0-8575-4B562C1E62F5}" type="presOf" srcId="{E649E9BC-EB25-4680-9BB7-BFB08AFA75F2}" destId="{ED4018A2-7FD8-4552-890A-411EB51FA04C}" srcOrd="0" destOrd="0" presId="urn:microsoft.com/office/officeart/2005/8/layout/chevron1"/>
    <dgm:cxn modelId="{BA453CF9-8D7B-4039-8AD2-362E1C8E09DF}" type="presOf" srcId="{8B9968F2-F7F6-47F2-8FEB-8A2F71E0EA5B}" destId="{07A7AA47-1950-4191-A767-FE25408312A0}" srcOrd="0" destOrd="0" presId="urn:microsoft.com/office/officeart/2005/8/layout/chevron1"/>
    <dgm:cxn modelId="{6A57A974-EBED-4F26-B0CB-7C091CD886B2}" type="presParOf" srcId="{F9C7A545-9EE9-4D81-9C63-85588E91BF06}" destId="{D2C89731-976E-403B-8A87-0BEC3CAC864D}" srcOrd="0" destOrd="0" presId="urn:microsoft.com/office/officeart/2005/8/layout/chevron1"/>
    <dgm:cxn modelId="{1B55623E-E090-4965-8AEC-27865DBA806E}" type="presParOf" srcId="{D2C89731-976E-403B-8A87-0BEC3CAC864D}" destId="{07A7AA47-1950-4191-A767-FE25408312A0}" srcOrd="0" destOrd="0" presId="urn:microsoft.com/office/officeart/2005/8/layout/chevron1"/>
    <dgm:cxn modelId="{BDB2C709-6224-40F9-9E94-AF44F94C2144}" type="presParOf" srcId="{D2C89731-976E-403B-8A87-0BEC3CAC864D}" destId="{3933A12B-678A-4C08-8223-5F2946E11113}" srcOrd="1" destOrd="0" presId="urn:microsoft.com/office/officeart/2005/8/layout/chevron1"/>
    <dgm:cxn modelId="{38E2632D-47AA-451F-89BD-0871DB0C0B69}" type="presParOf" srcId="{F9C7A545-9EE9-4D81-9C63-85588E91BF06}" destId="{FDA497EC-077D-49BD-ACF2-30D45522370E}" srcOrd="1" destOrd="0" presId="urn:microsoft.com/office/officeart/2005/8/layout/chevron1"/>
    <dgm:cxn modelId="{6359E9E4-CDA2-4A18-A868-CB549940C232}" type="presParOf" srcId="{F9C7A545-9EE9-4D81-9C63-85588E91BF06}" destId="{0FA0E3E4-EC62-4FE7-9134-96B5C0A6C717}" srcOrd="2" destOrd="0" presId="urn:microsoft.com/office/officeart/2005/8/layout/chevron1"/>
    <dgm:cxn modelId="{C2A67440-5AD8-4939-88C1-04158DE74B07}" type="presParOf" srcId="{0FA0E3E4-EC62-4FE7-9134-96B5C0A6C717}" destId="{6BDC83D8-1BB2-4459-A13E-3801539AF929}" srcOrd="0" destOrd="0" presId="urn:microsoft.com/office/officeart/2005/8/layout/chevron1"/>
    <dgm:cxn modelId="{290E852A-D295-4A50-A284-96015BDC0C44}" type="presParOf" srcId="{0FA0E3E4-EC62-4FE7-9134-96B5C0A6C717}" destId="{ED4018A2-7FD8-4552-890A-411EB51FA04C}" srcOrd="1" destOrd="0" presId="urn:microsoft.com/office/officeart/2005/8/layout/chevron1"/>
    <dgm:cxn modelId="{F9ABE11F-0A1C-458F-84FA-906090E4D5E7}" type="presParOf" srcId="{F9C7A545-9EE9-4D81-9C63-85588E91BF06}" destId="{26385700-556D-4876-A27A-9170B2279A50}" srcOrd="3" destOrd="0" presId="urn:microsoft.com/office/officeart/2005/8/layout/chevron1"/>
    <dgm:cxn modelId="{0813B438-F857-40BA-BD65-D54F6584DE21}" type="presParOf" srcId="{F9C7A545-9EE9-4D81-9C63-85588E91BF06}" destId="{BD9D5F32-2228-4519-AE39-CF649ABD51E0}" srcOrd="4" destOrd="0" presId="urn:microsoft.com/office/officeart/2005/8/layout/chevron1"/>
    <dgm:cxn modelId="{EC5DBEBE-F555-4E7E-A616-EEC2735E08B6}" type="presParOf" srcId="{BD9D5F32-2228-4519-AE39-CF649ABD51E0}" destId="{56EB1815-3E94-41EC-8D86-04EB1085384E}" srcOrd="0" destOrd="0" presId="urn:microsoft.com/office/officeart/2005/8/layout/chevron1"/>
    <dgm:cxn modelId="{C604BE35-7A34-43A1-93E1-5EF198077569}" type="presParOf" srcId="{BD9D5F32-2228-4519-AE39-CF649ABD51E0}" destId="{2B217DAB-2BDB-44B4-8BA2-3221998EF70D}" srcOrd="1"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B1B2811-002C-47EE-8174-2BC28657ADD3}" type="doc">
      <dgm:prSet loTypeId="urn:microsoft.com/office/officeart/2005/8/layout/pyramid1" loCatId="pyramid" qsTypeId="urn:microsoft.com/office/officeart/2005/8/quickstyle/simple1" qsCatId="simple" csTypeId="urn:microsoft.com/office/officeart/2005/8/colors/colorful2" csCatId="colorful" phldr="1"/>
      <dgm:spPr/>
    </dgm:pt>
    <dgm:pt modelId="{7AA74989-9EE8-49A8-8A27-199AEC68C50B}">
      <dgm:prSet phldrT="[文本]" custT="1"/>
      <dgm:spPr>
        <a:solidFill>
          <a:schemeClr val="accent4"/>
        </a:solidFill>
      </dgm:spPr>
      <dgm:t>
        <a:bodyPr/>
        <a:lstStyle/>
        <a:p>
          <a:pPr algn="ctr">
            <a:lnSpc>
              <a:spcPct val="100000"/>
            </a:lnSpc>
            <a:spcAft>
              <a:spcPts val="0"/>
            </a:spcAft>
          </a:pPr>
          <a:endParaRPr lang="en-US" sz="1200" b="1">
            <a:latin typeface="Arial" panose="020B0604020202020204" pitchFamily="34" charset="0"/>
            <a:cs typeface="Arial" panose="020B0604020202020204" pitchFamily="34" charset="0"/>
          </a:endParaRPr>
        </a:p>
        <a:p>
          <a:pPr algn="ctr">
            <a:lnSpc>
              <a:spcPct val="100000"/>
            </a:lnSpc>
            <a:spcAft>
              <a:spcPts val="0"/>
            </a:spcAft>
          </a:pPr>
          <a:r>
            <a:rPr lang="en-US" sz="1200" b="1">
              <a:latin typeface="Arial" panose="020B0604020202020204" pitchFamily="34" charset="0"/>
              <a:cs typeface="Arial" panose="020B0604020202020204" pitchFamily="34" charset="0"/>
            </a:rPr>
            <a:t>Emotion</a:t>
          </a:r>
        </a:p>
        <a:p>
          <a:pPr algn="ctr">
            <a:lnSpc>
              <a:spcPct val="100000"/>
            </a:lnSpc>
            <a:spcAft>
              <a:spcPts val="0"/>
            </a:spcAft>
          </a:pPr>
          <a:r>
            <a:rPr lang="en-US" sz="1200" b="0">
              <a:latin typeface="Arial" panose="020B0604020202020204" pitchFamily="34" charset="0"/>
              <a:cs typeface="Arial" panose="020B0604020202020204" pitchFamily="34" charset="0"/>
            </a:rPr>
            <a:t>domain 4,5,6</a:t>
          </a:r>
        </a:p>
      </dgm:t>
    </dgm:pt>
    <dgm:pt modelId="{ADBF5DF8-D4FE-4294-A84A-0670ECB93402}" type="parTrans" cxnId="{53071B33-9733-4617-B709-D1701189F7B9}">
      <dgm:prSet/>
      <dgm:spPr/>
      <dgm:t>
        <a:bodyPr/>
        <a:lstStyle/>
        <a:p>
          <a:pPr algn="ctr"/>
          <a:endParaRPr lang="en-US" sz="1200" b="1">
            <a:latin typeface="Arial" panose="020B0604020202020204" pitchFamily="34" charset="0"/>
            <a:cs typeface="Arial" panose="020B0604020202020204" pitchFamily="34" charset="0"/>
          </a:endParaRPr>
        </a:p>
      </dgm:t>
    </dgm:pt>
    <dgm:pt modelId="{AA35FC0F-97A9-4C12-9B2C-C39F7DA710D0}" type="sibTrans" cxnId="{53071B33-9733-4617-B709-D1701189F7B9}">
      <dgm:prSet/>
      <dgm:spPr/>
      <dgm:t>
        <a:bodyPr/>
        <a:lstStyle/>
        <a:p>
          <a:pPr algn="ctr"/>
          <a:endParaRPr lang="en-US" sz="1200" b="1">
            <a:latin typeface="Arial" panose="020B0604020202020204" pitchFamily="34" charset="0"/>
            <a:cs typeface="Arial" panose="020B0604020202020204" pitchFamily="34" charset="0"/>
          </a:endParaRPr>
        </a:p>
      </dgm:t>
    </dgm:pt>
    <dgm:pt modelId="{6D9C23A2-B6AB-43EE-944C-FBE64CEA87CC}">
      <dgm:prSet phldrT="[文本]" custT="1"/>
      <dgm:spPr>
        <a:solidFill>
          <a:srgbClr val="F0823E"/>
        </a:solidFill>
      </dgm:spPr>
      <dgm:t>
        <a:bodyPr/>
        <a:lstStyle/>
        <a:p>
          <a:pPr algn="ctr">
            <a:lnSpc>
              <a:spcPct val="100000"/>
            </a:lnSpc>
            <a:spcAft>
              <a:spcPts val="0"/>
            </a:spcAft>
          </a:pPr>
          <a:r>
            <a:rPr lang="en-US" sz="1200" b="1">
              <a:latin typeface="Arial" panose="020B0604020202020204" pitchFamily="34" charset="0"/>
              <a:cs typeface="Arial" panose="020B0604020202020204" pitchFamily="34" charset="0"/>
            </a:rPr>
            <a:t>Life impact</a:t>
          </a:r>
        </a:p>
        <a:p>
          <a:pPr algn="ctr">
            <a:lnSpc>
              <a:spcPct val="100000"/>
            </a:lnSpc>
            <a:spcAft>
              <a:spcPts val="0"/>
            </a:spcAft>
          </a:pPr>
          <a:r>
            <a:rPr lang="en-US" sz="1200" b="0">
              <a:latin typeface="Arial" panose="020B0604020202020204" pitchFamily="34" charset="0"/>
              <a:cs typeface="Arial" panose="020B0604020202020204" pitchFamily="34" charset="0"/>
            </a:rPr>
            <a:t>domain 3</a:t>
          </a:r>
        </a:p>
      </dgm:t>
    </dgm:pt>
    <dgm:pt modelId="{69C5AA7C-E981-443A-9D49-BF2355F50124}" type="parTrans" cxnId="{70F6693B-FDA7-45C3-A5E3-AD1686C1A6B1}">
      <dgm:prSet/>
      <dgm:spPr/>
      <dgm:t>
        <a:bodyPr/>
        <a:lstStyle/>
        <a:p>
          <a:pPr algn="ctr"/>
          <a:endParaRPr lang="zh-CN" altLang="en-US" sz="1200" b="1">
            <a:latin typeface="Arial" panose="020B0604020202020204" pitchFamily="34" charset="0"/>
            <a:cs typeface="Arial" panose="020B0604020202020204" pitchFamily="34" charset="0"/>
          </a:endParaRPr>
        </a:p>
      </dgm:t>
    </dgm:pt>
    <dgm:pt modelId="{99D5A4F6-34F1-49EE-ACA1-1CB197A6B966}" type="sibTrans" cxnId="{70F6693B-FDA7-45C3-A5E3-AD1686C1A6B1}">
      <dgm:prSet/>
      <dgm:spPr/>
      <dgm:t>
        <a:bodyPr/>
        <a:lstStyle/>
        <a:p>
          <a:pPr algn="ctr"/>
          <a:endParaRPr lang="zh-CN" altLang="en-US" sz="1200" b="1">
            <a:latin typeface="Arial" panose="020B0604020202020204" pitchFamily="34" charset="0"/>
            <a:cs typeface="Arial" panose="020B0604020202020204" pitchFamily="34" charset="0"/>
          </a:endParaRPr>
        </a:p>
      </dgm:t>
    </dgm:pt>
    <dgm:pt modelId="{EC923E6E-4BC2-4AD8-8E0B-A4FFBC7D8FBD}">
      <dgm:prSet phldrT="[文本]" custT="1"/>
      <dgm:spPr>
        <a:solidFill>
          <a:srgbClr val="FB6D41"/>
        </a:solidFill>
      </dgm:spPr>
      <dgm:t>
        <a:bodyPr/>
        <a:lstStyle/>
        <a:p>
          <a:pPr algn="ctr">
            <a:lnSpc>
              <a:spcPct val="100000"/>
            </a:lnSpc>
            <a:spcAft>
              <a:spcPts val="0"/>
            </a:spcAft>
          </a:pPr>
          <a:r>
            <a:rPr lang="en-US" sz="1200" b="1">
              <a:latin typeface="Arial" panose="020B0604020202020204" pitchFamily="34" charset="0"/>
              <a:cs typeface="Arial" panose="020B0604020202020204" pitchFamily="34" charset="0"/>
            </a:rPr>
            <a:t>Aging signs</a:t>
          </a:r>
        </a:p>
        <a:p>
          <a:pPr algn="ctr">
            <a:lnSpc>
              <a:spcPct val="100000"/>
            </a:lnSpc>
            <a:spcAft>
              <a:spcPts val="0"/>
            </a:spcAft>
          </a:pPr>
          <a:r>
            <a:rPr lang="en-US" sz="1200" b="0">
              <a:latin typeface="Arial" panose="020B0604020202020204" pitchFamily="34" charset="0"/>
              <a:cs typeface="Arial" panose="020B0604020202020204" pitchFamily="34" charset="0"/>
            </a:rPr>
            <a:t>domain 2</a:t>
          </a:r>
        </a:p>
      </dgm:t>
    </dgm:pt>
    <dgm:pt modelId="{783F625F-DD17-43AA-A267-267D09B5B296}" type="parTrans" cxnId="{3B6E5393-DCD9-4995-AE2E-E94038393DB1}">
      <dgm:prSet/>
      <dgm:spPr/>
      <dgm:t>
        <a:bodyPr/>
        <a:lstStyle/>
        <a:p>
          <a:pPr algn="ctr"/>
          <a:endParaRPr lang="zh-CN" altLang="en-US" sz="1200" b="1">
            <a:latin typeface="Arial" panose="020B0604020202020204" pitchFamily="34" charset="0"/>
            <a:cs typeface="Arial" panose="020B0604020202020204" pitchFamily="34" charset="0"/>
          </a:endParaRPr>
        </a:p>
      </dgm:t>
    </dgm:pt>
    <dgm:pt modelId="{02F33049-A036-4EE3-B895-A8B1213A7027}" type="sibTrans" cxnId="{3B6E5393-DCD9-4995-AE2E-E94038393DB1}">
      <dgm:prSet/>
      <dgm:spPr/>
      <dgm:t>
        <a:bodyPr/>
        <a:lstStyle/>
        <a:p>
          <a:pPr algn="ctr"/>
          <a:endParaRPr lang="zh-CN" altLang="en-US" sz="1200" b="1">
            <a:latin typeface="Arial" panose="020B0604020202020204" pitchFamily="34" charset="0"/>
            <a:cs typeface="Arial" panose="020B0604020202020204" pitchFamily="34" charset="0"/>
          </a:endParaRPr>
        </a:p>
      </dgm:t>
    </dgm:pt>
    <dgm:pt modelId="{AB280D8A-920A-401E-841B-4692CD81A023}">
      <dgm:prSet phldrT="[文本]" custT="1"/>
      <dgm:spPr>
        <a:solidFill>
          <a:srgbClr val="FF0000"/>
        </a:solidFill>
      </dgm:spPr>
      <dgm:t>
        <a:bodyPr/>
        <a:lstStyle/>
        <a:p>
          <a:pPr algn="ctr">
            <a:lnSpc>
              <a:spcPct val="100000"/>
            </a:lnSpc>
            <a:spcAft>
              <a:spcPts val="0"/>
            </a:spcAft>
          </a:pPr>
          <a:r>
            <a:rPr lang="en-US" sz="1200" b="1">
              <a:latin typeface="Arial" panose="020B0604020202020204" pitchFamily="34" charset="0"/>
              <a:cs typeface="Arial" panose="020B0604020202020204" pitchFamily="34" charset="0"/>
            </a:rPr>
            <a:t>Emerging aging signs</a:t>
          </a:r>
        </a:p>
        <a:p>
          <a:pPr algn="ctr">
            <a:lnSpc>
              <a:spcPct val="100000"/>
            </a:lnSpc>
            <a:spcAft>
              <a:spcPts val="0"/>
            </a:spcAft>
          </a:pPr>
          <a:r>
            <a:rPr lang="en-US" sz="1200" b="0">
              <a:latin typeface="Arial" panose="020B0604020202020204" pitchFamily="34" charset="0"/>
              <a:cs typeface="Arial" panose="020B0604020202020204" pitchFamily="34" charset="0"/>
            </a:rPr>
            <a:t>domain 1</a:t>
          </a:r>
        </a:p>
      </dgm:t>
    </dgm:pt>
    <dgm:pt modelId="{7F9C124E-8888-414B-8F74-476079F14BBB}" type="parTrans" cxnId="{7AD3F2C3-B1EC-465E-8D07-858F19DF5303}">
      <dgm:prSet/>
      <dgm:spPr/>
      <dgm:t>
        <a:bodyPr/>
        <a:lstStyle/>
        <a:p>
          <a:pPr algn="ctr"/>
          <a:endParaRPr lang="zh-CN" altLang="en-US" sz="1200" b="1">
            <a:latin typeface="Arial" panose="020B0604020202020204" pitchFamily="34" charset="0"/>
            <a:cs typeface="Arial" panose="020B0604020202020204" pitchFamily="34" charset="0"/>
          </a:endParaRPr>
        </a:p>
      </dgm:t>
    </dgm:pt>
    <dgm:pt modelId="{95306350-0DB4-4687-92BB-4B9E72564D4B}" type="sibTrans" cxnId="{7AD3F2C3-B1EC-465E-8D07-858F19DF5303}">
      <dgm:prSet/>
      <dgm:spPr/>
      <dgm:t>
        <a:bodyPr/>
        <a:lstStyle/>
        <a:p>
          <a:pPr algn="ctr"/>
          <a:endParaRPr lang="zh-CN" altLang="en-US" sz="1200" b="1">
            <a:latin typeface="Arial" panose="020B0604020202020204" pitchFamily="34" charset="0"/>
            <a:cs typeface="Arial" panose="020B0604020202020204" pitchFamily="34" charset="0"/>
          </a:endParaRPr>
        </a:p>
      </dgm:t>
    </dgm:pt>
    <dgm:pt modelId="{C8FF8D32-64E2-47F6-86F4-0AE7ECFACEFE}" type="pres">
      <dgm:prSet presAssocID="{8B1B2811-002C-47EE-8174-2BC28657ADD3}" presName="Name0" presStyleCnt="0">
        <dgm:presLayoutVars>
          <dgm:dir/>
          <dgm:animLvl val="lvl"/>
          <dgm:resizeHandles val="exact"/>
        </dgm:presLayoutVars>
      </dgm:prSet>
      <dgm:spPr/>
    </dgm:pt>
    <dgm:pt modelId="{71B48D22-843D-417C-A565-1E89BA5A9804}" type="pres">
      <dgm:prSet presAssocID="{7AA74989-9EE8-49A8-8A27-199AEC68C50B}" presName="Name8" presStyleCnt="0"/>
      <dgm:spPr/>
    </dgm:pt>
    <dgm:pt modelId="{B604EF00-F3E1-463A-8468-2AD34EA3C6FC}" type="pres">
      <dgm:prSet presAssocID="{7AA74989-9EE8-49A8-8A27-199AEC68C50B}" presName="level" presStyleLbl="node1" presStyleIdx="0" presStyleCnt="4" custScaleY="202957">
        <dgm:presLayoutVars>
          <dgm:chMax val="1"/>
          <dgm:bulletEnabled val="1"/>
        </dgm:presLayoutVars>
      </dgm:prSet>
      <dgm:spPr/>
    </dgm:pt>
    <dgm:pt modelId="{82065646-1B4B-4693-B097-3FF9029CB12D}" type="pres">
      <dgm:prSet presAssocID="{7AA74989-9EE8-49A8-8A27-199AEC68C50B}" presName="levelTx" presStyleLbl="revTx" presStyleIdx="0" presStyleCnt="0">
        <dgm:presLayoutVars>
          <dgm:chMax val="1"/>
          <dgm:bulletEnabled val="1"/>
        </dgm:presLayoutVars>
      </dgm:prSet>
      <dgm:spPr/>
    </dgm:pt>
    <dgm:pt modelId="{F2B18F31-3502-4C58-8166-886054086547}" type="pres">
      <dgm:prSet presAssocID="{6D9C23A2-B6AB-43EE-944C-FBE64CEA87CC}" presName="Name8" presStyleCnt="0"/>
      <dgm:spPr/>
    </dgm:pt>
    <dgm:pt modelId="{3EB6A4EB-257B-492E-A898-0C926844FB39}" type="pres">
      <dgm:prSet presAssocID="{6D9C23A2-B6AB-43EE-944C-FBE64CEA87CC}" presName="level" presStyleLbl="node1" presStyleIdx="1" presStyleCnt="4">
        <dgm:presLayoutVars>
          <dgm:chMax val="1"/>
          <dgm:bulletEnabled val="1"/>
        </dgm:presLayoutVars>
      </dgm:prSet>
      <dgm:spPr/>
    </dgm:pt>
    <dgm:pt modelId="{9355F91C-F8A9-48D4-97F6-5F9CAD8540C7}" type="pres">
      <dgm:prSet presAssocID="{6D9C23A2-B6AB-43EE-944C-FBE64CEA87CC}" presName="levelTx" presStyleLbl="revTx" presStyleIdx="0" presStyleCnt="0">
        <dgm:presLayoutVars>
          <dgm:chMax val="1"/>
          <dgm:bulletEnabled val="1"/>
        </dgm:presLayoutVars>
      </dgm:prSet>
      <dgm:spPr/>
    </dgm:pt>
    <dgm:pt modelId="{B2ED7720-138C-4B4E-AF2D-25C4328F55F6}" type="pres">
      <dgm:prSet presAssocID="{EC923E6E-4BC2-4AD8-8E0B-A4FFBC7D8FBD}" presName="Name8" presStyleCnt="0"/>
      <dgm:spPr/>
    </dgm:pt>
    <dgm:pt modelId="{C89AD9EC-425B-4296-BC04-517B2C5F5732}" type="pres">
      <dgm:prSet presAssocID="{EC923E6E-4BC2-4AD8-8E0B-A4FFBC7D8FBD}" presName="level" presStyleLbl="node1" presStyleIdx="2" presStyleCnt="4">
        <dgm:presLayoutVars>
          <dgm:chMax val="1"/>
          <dgm:bulletEnabled val="1"/>
        </dgm:presLayoutVars>
      </dgm:prSet>
      <dgm:spPr/>
    </dgm:pt>
    <dgm:pt modelId="{ACA4A601-9C01-4BCF-82F9-CCD54055878F}" type="pres">
      <dgm:prSet presAssocID="{EC923E6E-4BC2-4AD8-8E0B-A4FFBC7D8FBD}" presName="levelTx" presStyleLbl="revTx" presStyleIdx="0" presStyleCnt="0">
        <dgm:presLayoutVars>
          <dgm:chMax val="1"/>
          <dgm:bulletEnabled val="1"/>
        </dgm:presLayoutVars>
      </dgm:prSet>
      <dgm:spPr/>
    </dgm:pt>
    <dgm:pt modelId="{ED1FF9CD-FE60-4564-B2B1-A5B7BB3A7425}" type="pres">
      <dgm:prSet presAssocID="{AB280D8A-920A-401E-841B-4692CD81A023}" presName="Name8" presStyleCnt="0"/>
      <dgm:spPr/>
    </dgm:pt>
    <dgm:pt modelId="{D4E2A2E0-80B6-4D56-AA98-42A381B7955F}" type="pres">
      <dgm:prSet presAssocID="{AB280D8A-920A-401E-841B-4692CD81A023}" presName="level" presStyleLbl="node1" presStyleIdx="3" presStyleCnt="4">
        <dgm:presLayoutVars>
          <dgm:chMax val="1"/>
          <dgm:bulletEnabled val="1"/>
        </dgm:presLayoutVars>
      </dgm:prSet>
      <dgm:spPr/>
    </dgm:pt>
    <dgm:pt modelId="{092F047D-BF6C-4A53-9DC9-8077F6439757}" type="pres">
      <dgm:prSet presAssocID="{AB280D8A-920A-401E-841B-4692CD81A023}" presName="levelTx" presStyleLbl="revTx" presStyleIdx="0" presStyleCnt="0">
        <dgm:presLayoutVars>
          <dgm:chMax val="1"/>
          <dgm:bulletEnabled val="1"/>
        </dgm:presLayoutVars>
      </dgm:prSet>
      <dgm:spPr/>
    </dgm:pt>
  </dgm:ptLst>
  <dgm:cxnLst>
    <dgm:cxn modelId="{03210A09-A36D-46CE-A5CA-447231386070}" type="presOf" srcId="{AB280D8A-920A-401E-841B-4692CD81A023}" destId="{D4E2A2E0-80B6-4D56-AA98-42A381B7955F}" srcOrd="0" destOrd="0" presId="urn:microsoft.com/office/officeart/2005/8/layout/pyramid1"/>
    <dgm:cxn modelId="{8390EB2F-005F-4093-B024-AAD81C9B6258}" type="presOf" srcId="{EC923E6E-4BC2-4AD8-8E0B-A4FFBC7D8FBD}" destId="{ACA4A601-9C01-4BCF-82F9-CCD54055878F}" srcOrd="1" destOrd="0" presId="urn:microsoft.com/office/officeart/2005/8/layout/pyramid1"/>
    <dgm:cxn modelId="{53071B33-9733-4617-B709-D1701189F7B9}" srcId="{8B1B2811-002C-47EE-8174-2BC28657ADD3}" destId="{7AA74989-9EE8-49A8-8A27-199AEC68C50B}" srcOrd="0" destOrd="0" parTransId="{ADBF5DF8-D4FE-4294-A84A-0670ECB93402}" sibTransId="{AA35FC0F-97A9-4C12-9B2C-C39F7DA710D0}"/>
    <dgm:cxn modelId="{70F6693B-FDA7-45C3-A5E3-AD1686C1A6B1}" srcId="{8B1B2811-002C-47EE-8174-2BC28657ADD3}" destId="{6D9C23A2-B6AB-43EE-944C-FBE64CEA87CC}" srcOrd="1" destOrd="0" parTransId="{69C5AA7C-E981-443A-9D49-BF2355F50124}" sibTransId="{99D5A4F6-34F1-49EE-ACA1-1CB197A6B966}"/>
    <dgm:cxn modelId="{234BD365-D984-4244-BD3E-EEEB5008E441}" type="presOf" srcId="{6D9C23A2-B6AB-43EE-944C-FBE64CEA87CC}" destId="{9355F91C-F8A9-48D4-97F6-5F9CAD8540C7}" srcOrd="1" destOrd="0" presId="urn:microsoft.com/office/officeart/2005/8/layout/pyramid1"/>
    <dgm:cxn modelId="{86851966-0A41-4853-A124-5221E7D5C0CD}" type="presOf" srcId="{EC923E6E-4BC2-4AD8-8E0B-A4FFBC7D8FBD}" destId="{C89AD9EC-425B-4296-BC04-517B2C5F5732}" srcOrd="0" destOrd="0" presId="urn:microsoft.com/office/officeart/2005/8/layout/pyramid1"/>
    <dgm:cxn modelId="{FE4C6A82-CB7F-4181-84AF-3F6318BE8D0B}" type="presOf" srcId="{8B1B2811-002C-47EE-8174-2BC28657ADD3}" destId="{C8FF8D32-64E2-47F6-86F4-0AE7ECFACEFE}" srcOrd="0" destOrd="0" presId="urn:microsoft.com/office/officeart/2005/8/layout/pyramid1"/>
    <dgm:cxn modelId="{066FD792-A175-4075-8382-2CC4D89C78F0}" type="presOf" srcId="{7AA74989-9EE8-49A8-8A27-199AEC68C50B}" destId="{82065646-1B4B-4693-B097-3FF9029CB12D}" srcOrd="1" destOrd="0" presId="urn:microsoft.com/office/officeart/2005/8/layout/pyramid1"/>
    <dgm:cxn modelId="{3B6E5393-DCD9-4995-AE2E-E94038393DB1}" srcId="{8B1B2811-002C-47EE-8174-2BC28657ADD3}" destId="{EC923E6E-4BC2-4AD8-8E0B-A4FFBC7D8FBD}" srcOrd="2" destOrd="0" parTransId="{783F625F-DD17-43AA-A267-267D09B5B296}" sibTransId="{02F33049-A036-4EE3-B895-A8B1213A7027}"/>
    <dgm:cxn modelId="{D5C2EB98-10AA-479F-8DC4-3C76909199C5}" type="presOf" srcId="{AB280D8A-920A-401E-841B-4692CD81A023}" destId="{092F047D-BF6C-4A53-9DC9-8077F6439757}" srcOrd="1" destOrd="0" presId="urn:microsoft.com/office/officeart/2005/8/layout/pyramid1"/>
    <dgm:cxn modelId="{AE808AA4-1F29-45BB-AC3B-BC145C15F47D}" type="presOf" srcId="{7AA74989-9EE8-49A8-8A27-199AEC68C50B}" destId="{B604EF00-F3E1-463A-8468-2AD34EA3C6FC}" srcOrd="0" destOrd="0" presId="urn:microsoft.com/office/officeart/2005/8/layout/pyramid1"/>
    <dgm:cxn modelId="{7AD3F2C3-B1EC-465E-8D07-858F19DF5303}" srcId="{8B1B2811-002C-47EE-8174-2BC28657ADD3}" destId="{AB280D8A-920A-401E-841B-4692CD81A023}" srcOrd="3" destOrd="0" parTransId="{7F9C124E-8888-414B-8F74-476079F14BBB}" sibTransId="{95306350-0DB4-4687-92BB-4B9E72564D4B}"/>
    <dgm:cxn modelId="{B96F8ED3-BA41-404F-938F-C92AEC2DCD18}" type="presOf" srcId="{6D9C23A2-B6AB-43EE-944C-FBE64CEA87CC}" destId="{3EB6A4EB-257B-492E-A898-0C926844FB39}" srcOrd="0" destOrd="0" presId="urn:microsoft.com/office/officeart/2005/8/layout/pyramid1"/>
    <dgm:cxn modelId="{D9D7CA65-BE98-40C7-BE14-8941FFEF221C}" type="presParOf" srcId="{C8FF8D32-64E2-47F6-86F4-0AE7ECFACEFE}" destId="{71B48D22-843D-417C-A565-1E89BA5A9804}" srcOrd="0" destOrd="0" presId="urn:microsoft.com/office/officeart/2005/8/layout/pyramid1"/>
    <dgm:cxn modelId="{E6A9B960-D45E-46C3-BC73-7AF71AB726D5}" type="presParOf" srcId="{71B48D22-843D-417C-A565-1E89BA5A9804}" destId="{B604EF00-F3E1-463A-8468-2AD34EA3C6FC}" srcOrd="0" destOrd="0" presId="urn:microsoft.com/office/officeart/2005/8/layout/pyramid1"/>
    <dgm:cxn modelId="{8D017F47-240D-49EF-B755-A66142AB15C1}" type="presParOf" srcId="{71B48D22-843D-417C-A565-1E89BA5A9804}" destId="{82065646-1B4B-4693-B097-3FF9029CB12D}" srcOrd="1" destOrd="0" presId="urn:microsoft.com/office/officeart/2005/8/layout/pyramid1"/>
    <dgm:cxn modelId="{381B2D14-5599-4C47-BE80-0E01AE3425F1}" type="presParOf" srcId="{C8FF8D32-64E2-47F6-86F4-0AE7ECFACEFE}" destId="{F2B18F31-3502-4C58-8166-886054086547}" srcOrd="1" destOrd="0" presId="urn:microsoft.com/office/officeart/2005/8/layout/pyramid1"/>
    <dgm:cxn modelId="{11CA2848-C05D-40AA-991B-02D390D029FC}" type="presParOf" srcId="{F2B18F31-3502-4C58-8166-886054086547}" destId="{3EB6A4EB-257B-492E-A898-0C926844FB39}" srcOrd="0" destOrd="0" presId="urn:microsoft.com/office/officeart/2005/8/layout/pyramid1"/>
    <dgm:cxn modelId="{60B1856D-08EE-4298-81A8-B957446EAB03}" type="presParOf" srcId="{F2B18F31-3502-4C58-8166-886054086547}" destId="{9355F91C-F8A9-48D4-97F6-5F9CAD8540C7}" srcOrd="1" destOrd="0" presId="urn:microsoft.com/office/officeart/2005/8/layout/pyramid1"/>
    <dgm:cxn modelId="{7BABE44B-2D70-45F1-9500-F39271612B14}" type="presParOf" srcId="{C8FF8D32-64E2-47F6-86F4-0AE7ECFACEFE}" destId="{B2ED7720-138C-4B4E-AF2D-25C4328F55F6}" srcOrd="2" destOrd="0" presId="urn:microsoft.com/office/officeart/2005/8/layout/pyramid1"/>
    <dgm:cxn modelId="{6F7DE3B0-CF70-4E62-ACC3-5899C4910A1B}" type="presParOf" srcId="{B2ED7720-138C-4B4E-AF2D-25C4328F55F6}" destId="{C89AD9EC-425B-4296-BC04-517B2C5F5732}" srcOrd="0" destOrd="0" presId="urn:microsoft.com/office/officeart/2005/8/layout/pyramid1"/>
    <dgm:cxn modelId="{75C9D84E-8358-4580-8B1C-149BB0E85E76}" type="presParOf" srcId="{B2ED7720-138C-4B4E-AF2D-25C4328F55F6}" destId="{ACA4A601-9C01-4BCF-82F9-CCD54055878F}" srcOrd="1" destOrd="0" presId="urn:microsoft.com/office/officeart/2005/8/layout/pyramid1"/>
    <dgm:cxn modelId="{4993097B-7F7F-4C2D-8E38-0C132544CB2B}" type="presParOf" srcId="{C8FF8D32-64E2-47F6-86F4-0AE7ECFACEFE}" destId="{ED1FF9CD-FE60-4564-B2B1-A5B7BB3A7425}" srcOrd="3" destOrd="0" presId="urn:microsoft.com/office/officeart/2005/8/layout/pyramid1"/>
    <dgm:cxn modelId="{B04258AE-ABB6-4619-825E-0CA889381CA6}" type="presParOf" srcId="{ED1FF9CD-FE60-4564-B2B1-A5B7BB3A7425}" destId="{D4E2A2E0-80B6-4D56-AA98-42A381B7955F}" srcOrd="0" destOrd="0" presId="urn:microsoft.com/office/officeart/2005/8/layout/pyramid1"/>
    <dgm:cxn modelId="{A32BD69C-EAA6-4BDE-A57A-25736506DA02}" type="presParOf" srcId="{ED1FF9CD-FE60-4564-B2B1-A5B7BB3A7425}" destId="{092F047D-BF6C-4A53-9DC9-8077F6439757}" srcOrd="1" destOrd="0" presId="urn:microsoft.com/office/officeart/2005/8/layout/pyramid1"/>
  </dgm:cxnLst>
  <dgm:bg/>
  <dgm:whole/>
  <dgm:extLst>
    <a:ext uri="http://schemas.microsoft.com/office/drawing/2008/diagram">
      <dsp:dataModelExt xmlns:dsp="http://schemas.microsoft.com/office/drawing/2008/diagram" relId="rId13"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endParaRPr lang="en-US" altLang="zh-CN" sz="1600" dirty="0">
            <a:latin typeface="Times New Roman" panose="02020603050405020304" pitchFamily="18" charset="0"/>
            <a:ea typeface="SimSun" panose="02010600030101010101" pitchFamily="2" charset="-122"/>
          </a:endParaRPr>
        </a:p>
      </dgm:t>
    </dgm:pt>
    <dgm:pt modelId="{B564E88C-0E75-4835-A5BA-3BC8933B8DD5}" type="parTrans" cxnId="{809E76B9-1091-48FA-B972-F635BE297E05}">
      <dgm:prSet/>
      <dgm:spPr/>
      <dgm:t>
        <a:bodyPr/>
        <a:lstStyle/>
        <a:p>
          <a:endParaRPr lang="zh-CN" altLang="en-US"/>
        </a:p>
      </dgm:t>
    </dgm:pt>
    <dgm:pt modelId="{F071DC5C-6510-4301-B887-C8A5917EA088}" type="sibTrans" cxnId="{809E76B9-1091-48FA-B972-F635BE297E05}">
      <dgm:prSet/>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8CB6942C-2112-4C03-A496-68BE2F396312}" type="parTrans" cxnId="{EE20BAD2-B3A3-49CB-8B7A-19D0D21836F4}">
      <dgm:prSet/>
      <dgm:spPr/>
      <dgm:t>
        <a:bodyPr/>
        <a:lstStyle/>
        <a:p>
          <a:endParaRPr lang="zh-CN" altLang="en-US"/>
        </a:p>
      </dgm:t>
    </dgm:pt>
    <dgm:pt modelId="{4F8F7146-4316-4AE6-AF59-E421583AC93E}" type="sibTrans" cxnId="{EE20BAD2-B3A3-49CB-8B7A-19D0D21836F4}">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31361" custLinFactNeighborY="16635"/>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60CC1A78-617E-4FDC-9364-E14263264C11}" type="pres">
      <dgm:prSet presAssocID="{E4428382-1615-44EC-974A-7FFD24E1D162}" presName="circ2" presStyleLbl="vennNode1" presStyleIdx="1" presStyleCnt="2" custLinFactNeighborX="-16640" custLinFactNeighborY="15256"/>
      <dgm:spPr/>
    </dgm:pt>
    <dgm:pt modelId="{30DBC47F-E46C-4955-B7B0-DDA588FE13E4}"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0160C14F-C4F3-498E-BA8D-EAF7654DD4E9}" type="presOf" srcId="{E4428382-1615-44EC-974A-7FFD24E1D162}" destId="{30DBC47F-E46C-4955-B7B0-DDA588FE13E4}" srcOrd="1" destOrd="0" presId="urn:microsoft.com/office/officeart/2005/8/layout/venn1"/>
    <dgm:cxn modelId="{944EAF50-3ED5-4E8B-B946-E24092E287AF}" type="presOf" srcId="{E4428382-1615-44EC-974A-7FFD24E1D162}" destId="{60CC1A78-617E-4FDC-9364-E14263264C11}" srcOrd="0"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79A47855-C76C-44A7-9055-783C66F495D4}" type="presParOf" srcId="{3B52E3FA-78F6-4671-A67F-74B8EACC16B2}" destId="{60CC1A78-617E-4FDC-9364-E14263264C11}" srcOrd="2" destOrd="0" presId="urn:microsoft.com/office/officeart/2005/8/layout/venn1"/>
    <dgm:cxn modelId="{CE4F13C1-6078-4CBB-A2D6-B7303C870FA6}" type="presParOf" srcId="{3B52E3FA-78F6-4671-A67F-74B8EACC16B2}" destId="{30DBC47F-E46C-4955-B7B0-DDA588FE13E4}" srcOrd="3" destOrd="0" presId="urn:microsoft.com/office/officeart/2005/8/layout/ven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8CB6942C-2112-4C03-A496-68BE2F396312}" type="parTrans" cxnId="{EE20BAD2-B3A3-49CB-8B7A-19D0D21836F4}">
      <dgm:prSet/>
      <dgm:spPr/>
      <dgm:t>
        <a:bodyPr/>
        <a:lstStyle/>
        <a:p>
          <a:endParaRPr lang="zh-CN" altLang="en-US"/>
        </a:p>
      </dgm:t>
    </dgm:pt>
    <dgm:pt modelId="{4F8F7146-4316-4AE6-AF59-E421583AC93E}" type="sibTrans" cxnId="{EE20BAD2-B3A3-49CB-8B7A-19D0D21836F4}">
      <dgm:prSet/>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r>
            <a:rPr lang="en-US" altLang="zh-CN" sz="600" dirty="0">
              <a:solidFill>
                <a:schemeClr val="tx1"/>
              </a:solidFill>
              <a:highlight>
                <a:srgbClr val="FFFF00"/>
              </a:highlight>
              <a:ea typeface="Arial Unicode MS"/>
              <a:cs typeface="Arial Unicode MS"/>
            </a:rPr>
            <a:t>WIP</a:t>
          </a:r>
        </a:p>
      </dgm:t>
    </dgm:pt>
    <dgm:pt modelId="{F071DC5C-6510-4301-B887-C8A5917EA088}" type="sibTrans" cxnId="{809E76B9-1091-48FA-B972-F635BE297E05}">
      <dgm:prSet/>
      <dgm:spPr/>
      <dgm:t>
        <a:bodyPr/>
        <a:lstStyle/>
        <a:p>
          <a:endParaRPr lang="zh-CN" altLang="en-US"/>
        </a:p>
      </dgm:t>
    </dgm:pt>
    <dgm:pt modelId="{B564E88C-0E75-4835-A5BA-3BC8933B8DD5}" type="parTrans" cxnId="{809E76B9-1091-48FA-B972-F635BE297E05}">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3005" custLinFactNeighborY="14593"/>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7B32673A-9073-4484-A863-9C24F50609F8}" type="pres">
      <dgm:prSet presAssocID="{E4428382-1615-44EC-974A-7FFD24E1D162}" presName="circ2" presStyleLbl="vennNode1" presStyleIdx="1" presStyleCnt="2" custLinFactNeighborX="-25097" custLinFactNeighborY="16037"/>
      <dgm:spPr/>
    </dgm:pt>
    <dgm:pt modelId="{DBC7F454-9C4A-45EC-A62B-F4D138B60D5E}"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682E2647-A9D7-4958-BED2-F4BB99F0E7F9}" type="presOf" srcId="{E4428382-1615-44EC-974A-7FFD24E1D162}" destId="{DBC7F454-9C4A-45EC-A62B-F4D138B60D5E}" srcOrd="1"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91043DA5-41BC-45F5-ADC5-CAA3494FE22A}" type="presOf" srcId="{E4428382-1615-44EC-974A-7FFD24E1D162}" destId="{7B32673A-9073-4484-A863-9C24F50609F8}" srcOrd="0"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CF2E78B4-AA98-42E8-8091-8D3F38FD7DF8}" type="presParOf" srcId="{3B52E3FA-78F6-4671-A67F-74B8EACC16B2}" destId="{7B32673A-9073-4484-A863-9C24F50609F8}" srcOrd="2" destOrd="0" presId="urn:microsoft.com/office/officeart/2005/8/layout/venn1"/>
    <dgm:cxn modelId="{E1B75816-81A0-425E-BCA9-5D8FE41485D7}" type="presParOf" srcId="{3B52E3FA-78F6-4671-A67F-74B8EACC16B2}" destId="{DBC7F454-9C4A-45EC-A62B-F4D138B60D5E}" srcOrd="3" destOrd="0" presId="urn:microsoft.com/office/officeart/2005/8/layout/venn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r>
            <a:rPr lang="en-US" altLang="zh-CN" sz="600" dirty="0">
              <a:highlight>
                <a:srgbClr val="FFFF00"/>
              </a:highlight>
            </a:rPr>
            <a:t>WIP</a:t>
          </a:r>
        </a:p>
      </dgm:t>
    </dgm:pt>
    <dgm:pt modelId="{F071DC5C-6510-4301-B887-C8A5917EA088}" type="sibTrans" cxnId="{809E76B9-1091-48FA-B972-F635BE297E05}">
      <dgm:prSet/>
      <dgm:spPr/>
      <dgm:t>
        <a:bodyPr/>
        <a:lstStyle/>
        <a:p>
          <a:endParaRPr lang="zh-CN" altLang="en-US"/>
        </a:p>
      </dgm:t>
    </dgm:pt>
    <dgm:pt modelId="{B564E88C-0E75-4835-A5BA-3BC8933B8DD5}" type="parTrans" cxnId="{809E76B9-1091-48FA-B972-F635BE297E05}">
      <dgm:prSet/>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lang="en-US" altLang="zh-CN" noProof="0" dirty="0"/>
        </a:p>
        <a:p>
          <a:endParaRPr lang="en-US" altLang="zh-CN" noProof="0" dirty="0"/>
        </a:p>
        <a:p>
          <a:endParaRPr lang="en-US" altLang="zh-CN" noProof="0" dirty="0"/>
        </a:p>
        <a:p>
          <a:endParaRPr lang="en-US" altLang="zh-CN" noProof="0" dirty="0"/>
        </a:p>
        <a:p>
          <a:r>
            <a:rPr lang="en-US" altLang="zh-CN" sz="600" noProof="0" dirty="0"/>
            <a:t>pigmentation </a:t>
          </a:r>
        </a:p>
        <a:p>
          <a:r>
            <a:rPr lang="en-US" altLang="zh-CN" sz="600" noProof="0" dirty="0"/>
            <a:t>pores</a:t>
          </a:r>
          <a:endParaRPr kumimoji="0" lang="en-US" altLang="zh-CN" sz="600"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4F8F7146-4316-4AE6-AF59-E421583AC93E}" type="sibTrans" cxnId="{EE20BAD2-B3A3-49CB-8B7A-19D0D21836F4}">
      <dgm:prSet/>
      <dgm:spPr/>
      <dgm:t>
        <a:bodyPr/>
        <a:lstStyle/>
        <a:p>
          <a:endParaRPr lang="zh-CN" altLang="en-US"/>
        </a:p>
      </dgm:t>
    </dgm:pt>
    <dgm:pt modelId="{8CB6942C-2112-4C03-A496-68BE2F396312}" type="parTrans" cxnId="{EE20BAD2-B3A3-49CB-8B7A-19D0D21836F4}">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5572" custLinFactNeighborY="15257"/>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7B32673A-9073-4484-A863-9C24F50609F8}" type="pres">
      <dgm:prSet presAssocID="{E4428382-1615-44EC-974A-7FFD24E1D162}" presName="circ2" presStyleLbl="vennNode1" presStyleIdx="1" presStyleCnt="2" custLinFactNeighborX="-9234" custLinFactNeighborY="14380"/>
      <dgm:spPr/>
    </dgm:pt>
    <dgm:pt modelId="{DBC7F454-9C4A-45EC-A62B-F4D138B60D5E}"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682E2647-A9D7-4958-BED2-F4BB99F0E7F9}" type="presOf" srcId="{E4428382-1615-44EC-974A-7FFD24E1D162}" destId="{DBC7F454-9C4A-45EC-A62B-F4D138B60D5E}" srcOrd="1"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91043DA5-41BC-45F5-ADC5-CAA3494FE22A}" type="presOf" srcId="{E4428382-1615-44EC-974A-7FFD24E1D162}" destId="{7B32673A-9073-4484-A863-9C24F50609F8}" srcOrd="0"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CF2E78B4-AA98-42E8-8091-8D3F38FD7DF8}" type="presParOf" srcId="{3B52E3FA-78F6-4671-A67F-74B8EACC16B2}" destId="{7B32673A-9073-4484-A863-9C24F50609F8}" srcOrd="2" destOrd="0" presId="urn:microsoft.com/office/officeart/2005/8/layout/venn1"/>
    <dgm:cxn modelId="{E1B75816-81A0-425E-BCA9-5D8FE41485D7}" type="presParOf" srcId="{3B52E3FA-78F6-4671-A67F-74B8EACC16B2}" destId="{DBC7F454-9C4A-45EC-A62B-F4D138B60D5E}" srcOrd="3" destOrd="0" presId="urn:microsoft.com/office/officeart/2005/8/layout/venn1"/>
  </dgm:cxnLst>
  <dgm:bg>
    <a:noFill/>
  </dgm:bg>
  <dgm:whole/>
  <dgm:extLst>
    <a:ext uri="http://schemas.microsoft.com/office/drawing/2008/diagram">
      <dsp:dataModelExt xmlns:dsp="http://schemas.microsoft.com/office/drawing/2008/diagram" relId="rId2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endParaRPr lang="en-US" altLang="zh-CN" sz="1600" dirty="0">
            <a:latin typeface="Times New Roman" panose="02020603050405020304" pitchFamily="18" charset="0"/>
            <a:ea typeface="SimSun" panose="02010600030101010101" pitchFamily="2" charset="-122"/>
          </a:endParaRPr>
        </a:p>
      </dgm:t>
    </dgm:pt>
    <dgm:pt modelId="{B564E88C-0E75-4835-A5BA-3BC8933B8DD5}" type="parTrans" cxnId="{809E76B9-1091-48FA-B972-F635BE297E05}">
      <dgm:prSet/>
      <dgm:spPr/>
      <dgm:t>
        <a:bodyPr/>
        <a:lstStyle/>
        <a:p>
          <a:endParaRPr lang="zh-CN" altLang="en-US"/>
        </a:p>
      </dgm:t>
    </dgm:pt>
    <dgm:pt modelId="{F071DC5C-6510-4301-B887-C8A5917EA088}" type="sibTrans" cxnId="{809E76B9-1091-48FA-B972-F635BE297E05}">
      <dgm:prSet/>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8CB6942C-2112-4C03-A496-68BE2F396312}" type="parTrans" cxnId="{EE20BAD2-B3A3-49CB-8B7A-19D0D21836F4}">
      <dgm:prSet/>
      <dgm:spPr/>
      <dgm:t>
        <a:bodyPr/>
        <a:lstStyle/>
        <a:p>
          <a:endParaRPr lang="zh-CN" altLang="en-US"/>
        </a:p>
      </dgm:t>
    </dgm:pt>
    <dgm:pt modelId="{4F8F7146-4316-4AE6-AF59-E421583AC93E}" type="sibTrans" cxnId="{EE20BAD2-B3A3-49CB-8B7A-19D0D21836F4}">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31361" custLinFactNeighborY="16635"/>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60CC1A78-617E-4FDC-9364-E14263264C11}" type="pres">
      <dgm:prSet presAssocID="{E4428382-1615-44EC-974A-7FFD24E1D162}" presName="circ2" presStyleLbl="vennNode1" presStyleIdx="1" presStyleCnt="2" custLinFactNeighborX="-16640" custLinFactNeighborY="15256"/>
      <dgm:spPr/>
    </dgm:pt>
    <dgm:pt modelId="{30DBC47F-E46C-4955-B7B0-DDA588FE13E4}"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0160C14F-C4F3-498E-BA8D-EAF7654DD4E9}" type="presOf" srcId="{E4428382-1615-44EC-974A-7FFD24E1D162}" destId="{30DBC47F-E46C-4955-B7B0-DDA588FE13E4}" srcOrd="1" destOrd="0" presId="urn:microsoft.com/office/officeart/2005/8/layout/venn1"/>
    <dgm:cxn modelId="{944EAF50-3ED5-4E8B-B946-E24092E287AF}" type="presOf" srcId="{E4428382-1615-44EC-974A-7FFD24E1D162}" destId="{60CC1A78-617E-4FDC-9364-E14263264C11}" srcOrd="0"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79A47855-C76C-44A7-9055-783C66F495D4}" type="presParOf" srcId="{3B52E3FA-78F6-4671-A67F-74B8EACC16B2}" destId="{60CC1A78-617E-4FDC-9364-E14263264C11}" srcOrd="2" destOrd="0" presId="urn:microsoft.com/office/officeart/2005/8/layout/venn1"/>
    <dgm:cxn modelId="{CE4F13C1-6078-4CBB-A2D6-B7303C870FA6}" type="presParOf" srcId="{3B52E3FA-78F6-4671-A67F-74B8EACC16B2}" destId="{30DBC47F-E46C-4955-B7B0-DDA588FE13E4}"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8CB6942C-2112-4C03-A496-68BE2F396312}" type="parTrans" cxnId="{EE20BAD2-B3A3-49CB-8B7A-19D0D21836F4}">
      <dgm:prSet/>
      <dgm:spPr/>
      <dgm:t>
        <a:bodyPr/>
        <a:lstStyle/>
        <a:p>
          <a:endParaRPr lang="zh-CN" altLang="en-US"/>
        </a:p>
      </dgm:t>
    </dgm:pt>
    <dgm:pt modelId="{4F8F7146-4316-4AE6-AF59-E421583AC93E}" type="sibTrans" cxnId="{EE20BAD2-B3A3-49CB-8B7A-19D0D21836F4}">
      <dgm:prSet/>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r>
            <a:rPr lang="en-US" altLang="zh-CN" sz="600" dirty="0">
              <a:solidFill>
                <a:schemeClr val="tx1"/>
              </a:solidFill>
              <a:highlight>
                <a:srgbClr val="FFFF00"/>
              </a:highlight>
              <a:ea typeface="Arial Unicode MS"/>
              <a:cs typeface="Arial Unicode MS"/>
            </a:rPr>
            <a:t>WIP</a:t>
          </a:r>
        </a:p>
      </dgm:t>
    </dgm:pt>
    <dgm:pt modelId="{F071DC5C-6510-4301-B887-C8A5917EA088}" type="sibTrans" cxnId="{809E76B9-1091-48FA-B972-F635BE297E05}">
      <dgm:prSet/>
      <dgm:spPr/>
      <dgm:t>
        <a:bodyPr/>
        <a:lstStyle/>
        <a:p>
          <a:endParaRPr lang="zh-CN" altLang="en-US"/>
        </a:p>
      </dgm:t>
    </dgm:pt>
    <dgm:pt modelId="{B564E88C-0E75-4835-A5BA-3BC8933B8DD5}" type="parTrans" cxnId="{809E76B9-1091-48FA-B972-F635BE297E05}">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3005" custLinFactNeighborY="14593"/>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7B32673A-9073-4484-A863-9C24F50609F8}" type="pres">
      <dgm:prSet presAssocID="{E4428382-1615-44EC-974A-7FFD24E1D162}" presName="circ2" presStyleLbl="vennNode1" presStyleIdx="1" presStyleCnt="2" custLinFactNeighborX="-25097" custLinFactNeighborY="16037"/>
      <dgm:spPr/>
    </dgm:pt>
    <dgm:pt modelId="{DBC7F454-9C4A-45EC-A62B-F4D138B60D5E}"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682E2647-A9D7-4958-BED2-F4BB99F0E7F9}" type="presOf" srcId="{E4428382-1615-44EC-974A-7FFD24E1D162}" destId="{DBC7F454-9C4A-45EC-A62B-F4D138B60D5E}" srcOrd="1"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91043DA5-41BC-45F5-ADC5-CAA3494FE22A}" type="presOf" srcId="{E4428382-1615-44EC-974A-7FFD24E1D162}" destId="{7B32673A-9073-4484-A863-9C24F50609F8}" srcOrd="0"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CF2E78B4-AA98-42E8-8091-8D3F38FD7DF8}" type="presParOf" srcId="{3B52E3FA-78F6-4671-A67F-74B8EACC16B2}" destId="{7B32673A-9073-4484-A863-9C24F50609F8}" srcOrd="2" destOrd="0" presId="urn:microsoft.com/office/officeart/2005/8/layout/venn1"/>
    <dgm:cxn modelId="{E1B75816-81A0-425E-BCA9-5D8FE41485D7}" type="presParOf" srcId="{3B52E3FA-78F6-4671-A67F-74B8EACC16B2}" destId="{DBC7F454-9C4A-45EC-A62B-F4D138B60D5E}"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41EE6F8C-4DB7-4BD8-BC6B-125A012EB7BB}"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zh-CN" altLang="en-US"/>
        </a:p>
      </dgm:t>
    </dgm:pt>
    <dgm:pt modelId="{0C04FD9D-9BC3-449A-8A42-644E3F48B10C}">
      <dgm:prSet phldrT="[Text]" custT="1"/>
      <dgm:spPr>
        <a:solidFill>
          <a:schemeClr val="accent5">
            <a:lumMod val="40000"/>
            <a:lumOff val="60000"/>
            <a:alpha val="50000"/>
          </a:schemeClr>
        </a:solidFill>
      </dgm:spPr>
      <dgm:t>
        <a:bodyPr/>
        <a:lstStyle/>
        <a:p>
          <a:r>
            <a:rPr lang="en-US" altLang="zh-CN" sz="600" dirty="0">
              <a:highlight>
                <a:srgbClr val="FFFF00"/>
              </a:highlight>
            </a:rPr>
            <a:t>WIP</a:t>
          </a:r>
        </a:p>
      </dgm:t>
    </dgm:pt>
    <dgm:pt modelId="{F071DC5C-6510-4301-B887-C8A5917EA088}" type="sibTrans" cxnId="{809E76B9-1091-48FA-B972-F635BE297E05}">
      <dgm:prSet/>
      <dgm:spPr/>
      <dgm:t>
        <a:bodyPr/>
        <a:lstStyle/>
        <a:p>
          <a:endParaRPr lang="zh-CN" altLang="en-US"/>
        </a:p>
      </dgm:t>
    </dgm:pt>
    <dgm:pt modelId="{B564E88C-0E75-4835-A5BA-3BC8933B8DD5}" type="parTrans" cxnId="{809E76B9-1091-48FA-B972-F635BE297E05}">
      <dgm:prSet/>
      <dgm:spPr/>
      <dgm:t>
        <a:bodyPr/>
        <a:lstStyle/>
        <a:p>
          <a:endParaRPr lang="zh-CN" altLang="en-US"/>
        </a:p>
      </dgm:t>
    </dgm:pt>
    <dgm:pt modelId="{E4428382-1615-44EC-974A-7FFD24E1D162}">
      <dgm:prSet phldrT="[Text]" custT="1"/>
      <dgm:spPr>
        <a:solidFill>
          <a:schemeClr val="accent4">
            <a:lumMod val="40000"/>
            <a:lumOff val="60000"/>
            <a:alpha val="50000"/>
          </a:schemeClr>
        </a:solidFill>
      </dgm:spPr>
      <dgm:t>
        <a:bodyPr/>
        <a:lstStyle/>
        <a:p>
          <a:endParaRPr lang="en-US" altLang="zh-CN" noProof="0" dirty="0"/>
        </a:p>
        <a:p>
          <a:endParaRPr lang="en-US" altLang="zh-CN" noProof="0" dirty="0"/>
        </a:p>
        <a:p>
          <a:endParaRPr lang="en-US" altLang="zh-CN" noProof="0" dirty="0"/>
        </a:p>
        <a:p>
          <a:endParaRPr lang="en-US" altLang="zh-CN" noProof="0" dirty="0"/>
        </a:p>
        <a:p>
          <a:r>
            <a:rPr lang="en-US" altLang="zh-CN" sz="600" noProof="0" dirty="0"/>
            <a:t>pigmentation </a:t>
          </a:r>
        </a:p>
        <a:p>
          <a:r>
            <a:rPr lang="en-US" altLang="zh-CN" sz="600" noProof="0" dirty="0"/>
            <a:t>pores</a:t>
          </a:r>
          <a:endParaRPr kumimoji="0" lang="en-US" altLang="zh-CN" sz="600"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p>
        <a:p>
          <a:endPar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endPar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r>
            <a:rPr kumimoji="0" lang="en-US" altLang="zh-CN" b="0" i="0" u="none" strike="noStrike"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endParaRPr lang="zh-CN" altLang="en-US" sz="1050" dirty="0">
            <a:solidFill>
              <a:schemeClr val="tx1"/>
            </a:solidFill>
          </a:endParaRPr>
        </a:p>
      </dgm:t>
    </dgm:pt>
    <dgm:pt modelId="{4F8F7146-4316-4AE6-AF59-E421583AC93E}" type="sibTrans" cxnId="{EE20BAD2-B3A3-49CB-8B7A-19D0D21836F4}">
      <dgm:prSet/>
      <dgm:spPr/>
      <dgm:t>
        <a:bodyPr/>
        <a:lstStyle/>
        <a:p>
          <a:endParaRPr lang="zh-CN" altLang="en-US"/>
        </a:p>
      </dgm:t>
    </dgm:pt>
    <dgm:pt modelId="{8CB6942C-2112-4C03-A496-68BE2F396312}" type="parTrans" cxnId="{EE20BAD2-B3A3-49CB-8B7A-19D0D21836F4}">
      <dgm:prSet/>
      <dgm:spPr/>
      <dgm:t>
        <a:bodyPr/>
        <a:lstStyle/>
        <a:p>
          <a:endParaRPr lang="zh-CN" altLang="en-US"/>
        </a:p>
      </dgm:t>
    </dgm:pt>
    <dgm:pt modelId="{3B52E3FA-78F6-4671-A67F-74B8EACC16B2}" type="pres">
      <dgm:prSet presAssocID="{41EE6F8C-4DB7-4BD8-BC6B-125A012EB7BB}" presName="compositeShape" presStyleCnt="0">
        <dgm:presLayoutVars>
          <dgm:chMax val="7"/>
          <dgm:dir/>
          <dgm:resizeHandles val="exact"/>
        </dgm:presLayoutVars>
      </dgm:prSet>
      <dgm:spPr/>
    </dgm:pt>
    <dgm:pt modelId="{487FFBCE-79FF-4AC2-BCA6-5CF5A53811D7}" type="pres">
      <dgm:prSet presAssocID="{0C04FD9D-9BC3-449A-8A42-644E3F48B10C}" presName="circ1" presStyleLbl="vennNode1" presStyleIdx="0" presStyleCnt="2" custLinFactNeighborX="-5572" custLinFactNeighborY="15257"/>
      <dgm:spPr/>
    </dgm:pt>
    <dgm:pt modelId="{477F46C9-4D04-4267-9E0E-D29FF798BE6A}" type="pres">
      <dgm:prSet presAssocID="{0C04FD9D-9BC3-449A-8A42-644E3F48B10C}" presName="circ1Tx" presStyleLbl="revTx" presStyleIdx="0" presStyleCnt="0">
        <dgm:presLayoutVars>
          <dgm:chMax val="0"/>
          <dgm:chPref val="0"/>
          <dgm:bulletEnabled val="1"/>
        </dgm:presLayoutVars>
      </dgm:prSet>
      <dgm:spPr/>
    </dgm:pt>
    <dgm:pt modelId="{7B32673A-9073-4484-A863-9C24F50609F8}" type="pres">
      <dgm:prSet presAssocID="{E4428382-1615-44EC-974A-7FFD24E1D162}" presName="circ2" presStyleLbl="vennNode1" presStyleIdx="1" presStyleCnt="2" custLinFactNeighborX="-9234" custLinFactNeighborY="14380"/>
      <dgm:spPr/>
    </dgm:pt>
    <dgm:pt modelId="{DBC7F454-9C4A-45EC-A62B-F4D138B60D5E}" type="pres">
      <dgm:prSet presAssocID="{E4428382-1615-44EC-974A-7FFD24E1D162}" presName="circ2Tx" presStyleLbl="revTx" presStyleIdx="0" presStyleCnt="0">
        <dgm:presLayoutVars>
          <dgm:chMax val="0"/>
          <dgm:chPref val="0"/>
          <dgm:bulletEnabled val="1"/>
        </dgm:presLayoutVars>
      </dgm:prSet>
      <dgm:spPr/>
    </dgm:pt>
  </dgm:ptLst>
  <dgm:cxnLst>
    <dgm:cxn modelId="{84497A06-8FC2-44FE-BA6D-D0597FB383A4}" type="presOf" srcId="{0C04FD9D-9BC3-449A-8A42-644E3F48B10C}" destId="{487FFBCE-79FF-4AC2-BCA6-5CF5A53811D7}" srcOrd="0" destOrd="0" presId="urn:microsoft.com/office/officeart/2005/8/layout/venn1"/>
    <dgm:cxn modelId="{682E2647-A9D7-4958-BED2-F4BB99F0E7F9}" type="presOf" srcId="{E4428382-1615-44EC-974A-7FFD24E1D162}" destId="{DBC7F454-9C4A-45EC-A62B-F4D138B60D5E}" srcOrd="1" destOrd="0" presId="urn:microsoft.com/office/officeart/2005/8/layout/venn1"/>
    <dgm:cxn modelId="{9781496F-7329-4911-8E0A-16A923B91E65}" type="presOf" srcId="{0C04FD9D-9BC3-449A-8A42-644E3F48B10C}" destId="{477F46C9-4D04-4267-9E0E-D29FF798BE6A}" srcOrd="1" destOrd="0" presId="urn:microsoft.com/office/officeart/2005/8/layout/venn1"/>
    <dgm:cxn modelId="{91043DA5-41BC-45F5-ADC5-CAA3494FE22A}" type="presOf" srcId="{E4428382-1615-44EC-974A-7FFD24E1D162}" destId="{7B32673A-9073-4484-A863-9C24F50609F8}" srcOrd="0" destOrd="0" presId="urn:microsoft.com/office/officeart/2005/8/layout/venn1"/>
    <dgm:cxn modelId="{B35030B9-BB96-4196-B56A-79FB4BE50988}" type="presOf" srcId="{41EE6F8C-4DB7-4BD8-BC6B-125A012EB7BB}" destId="{3B52E3FA-78F6-4671-A67F-74B8EACC16B2}" srcOrd="0" destOrd="0" presId="urn:microsoft.com/office/officeart/2005/8/layout/venn1"/>
    <dgm:cxn modelId="{809E76B9-1091-48FA-B972-F635BE297E05}" srcId="{41EE6F8C-4DB7-4BD8-BC6B-125A012EB7BB}" destId="{0C04FD9D-9BC3-449A-8A42-644E3F48B10C}" srcOrd="0" destOrd="0" parTransId="{B564E88C-0E75-4835-A5BA-3BC8933B8DD5}" sibTransId="{F071DC5C-6510-4301-B887-C8A5917EA088}"/>
    <dgm:cxn modelId="{EE20BAD2-B3A3-49CB-8B7A-19D0D21836F4}" srcId="{41EE6F8C-4DB7-4BD8-BC6B-125A012EB7BB}" destId="{E4428382-1615-44EC-974A-7FFD24E1D162}" srcOrd="1" destOrd="0" parTransId="{8CB6942C-2112-4C03-A496-68BE2F396312}" sibTransId="{4F8F7146-4316-4AE6-AF59-E421583AC93E}"/>
    <dgm:cxn modelId="{8859AE34-1279-47B0-8267-3F76AAAAFEFB}" type="presParOf" srcId="{3B52E3FA-78F6-4671-A67F-74B8EACC16B2}" destId="{487FFBCE-79FF-4AC2-BCA6-5CF5A53811D7}" srcOrd="0" destOrd="0" presId="urn:microsoft.com/office/officeart/2005/8/layout/venn1"/>
    <dgm:cxn modelId="{E622A410-7480-4CE5-8570-1843CAB635DC}" type="presParOf" srcId="{3B52E3FA-78F6-4671-A67F-74B8EACC16B2}" destId="{477F46C9-4D04-4267-9E0E-D29FF798BE6A}" srcOrd="1" destOrd="0" presId="urn:microsoft.com/office/officeart/2005/8/layout/venn1"/>
    <dgm:cxn modelId="{CF2E78B4-AA98-42E8-8091-8D3F38FD7DF8}" type="presParOf" srcId="{3B52E3FA-78F6-4671-A67F-74B8EACC16B2}" destId="{7B32673A-9073-4484-A863-9C24F50609F8}" srcOrd="2" destOrd="0" presId="urn:microsoft.com/office/officeart/2005/8/layout/venn1"/>
    <dgm:cxn modelId="{E1B75816-81A0-425E-BCA9-5D8FE41485D7}" type="presParOf" srcId="{3B52E3FA-78F6-4671-A67F-74B8EACC16B2}" destId="{DBC7F454-9C4A-45EC-A62B-F4D138B60D5E}" srcOrd="3" destOrd="0" presId="urn:microsoft.com/office/officeart/2005/8/layout/ven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C15D9F-E59A-4C05-A7B9-E245341E6017}">
      <dsp:nvSpPr>
        <dsp:cNvPr id="0" name=""/>
        <dsp:cNvSpPr/>
      </dsp:nvSpPr>
      <dsp:spPr>
        <a:xfrm>
          <a:off x="7156" y="2640431"/>
          <a:ext cx="920260" cy="920260"/>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B2B80C-F5AA-46FA-A18E-1DD42AB5B912}">
      <dsp:nvSpPr>
        <dsp:cNvPr id="0" name=""/>
        <dsp:cNvSpPr/>
      </dsp:nvSpPr>
      <dsp:spPr>
        <a:xfrm>
          <a:off x="221651" y="3421101"/>
          <a:ext cx="1116128" cy="1129702"/>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Triggers</a:t>
          </a:r>
          <a:endParaRPr lang="zh-CN" altLang="en-US" sz="1400" kern="1200"/>
        </a:p>
        <a:p>
          <a:pPr marL="57150" lvl="1" indent="-57150" algn="l" defTabSz="488950">
            <a:lnSpc>
              <a:spcPct val="90000"/>
            </a:lnSpc>
            <a:spcBef>
              <a:spcPct val="0"/>
            </a:spcBef>
            <a:spcAft>
              <a:spcPct val="15000"/>
            </a:spcAft>
            <a:buChar char="•"/>
          </a:pPr>
          <a:r>
            <a:rPr lang="en-US" altLang="zh-CN" sz="1100" kern="1200"/>
            <a:t>Intrinsic</a:t>
          </a:r>
          <a:endParaRPr lang="zh-CN" altLang="en-US" sz="1100" kern="1200"/>
        </a:p>
        <a:p>
          <a:pPr marL="57150" lvl="1" indent="-57150" algn="l" defTabSz="488950">
            <a:lnSpc>
              <a:spcPct val="90000"/>
            </a:lnSpc>
            <a:spcBef>
              <a:spcPct val="0"/>
            </a:spcBef>
            <a:spcAft>
              <a:spcPct val="15000"/>
            </a:spcAft>
            <a:buChar char="•"/>
          </a:pPr>
          <a:r>
            <a:rPr lang="en-US" altLang="zh-CN" sz="1100" kern="1200"/>
            <a:t>Extrinsic</a:t>
          </a:r>
          <a:endParaRPr lang="zh-CN" altLang="en-US" sz="1100" kern="1200"/>
        </a:p>
      </dsp:txBody>
      <dsp:txXfrm>
        <a:off x="254341" y="3453791"/>
        <a:ext cx="1050748" cy="1064322"/>
      </dsp:txXfrm>
    </dsp:sp>
    <dsp:sp modelId="{73C096E6-D57A-4898-B833-9DED2BDCF1EB}">
      <dsp:nvSpPr>
        <dsp:cNvPr id="0" name=""/>
        <dsp:cNvSpPr/>
      </dsp:nvSpPr>
      <dsp:spPr>
        <a:xfrm rot="21541631">
          <a:off x="1138940" y="2976797"/>
          <a:ext cx="211569" cy="22112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138945" y="3021561"/>
        <a:ext cx="148098" cy="132675"/>
      </dsp:txXfrm>
    </dsp:sp>
    <dsp:sp modelId="{6954A4C9-20A4-4249-85ED-83A3192022A4}">
      <dsp:nvSpPr>
        <dsp:cNvPr id="0" name=""/>
        <dsp:cNvSpPr/>
      </dsp:nvSpPr>
      <dsp:spPr>
        <a:xfrm>
          <a:off x="1531815" y="2614541"/>
          <a:ext cx="920260" cy="920260"/>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0FB09C0-758D-4123-A369-679F5C89C5B9}">
      <dsp:nvSpPr>
        <dsp:cNvPr id="0" name=""/>
        <dsp:cNvSpPr/>
      </dsp:nvSpPr>
      <dsp:spPr>
        <a:xfrm>
          <a:off x="1715200" y="3351882"/>
          <a:ext cx="1171592" cy="1233259"/>
        </a:xfrm>
        <a:prstGeom prst="roundRect">
          <a:avLst>
            <a:gd name="adj" fmla="val 10000"/>
          </a:avLst>
        </a:prstGeom>
        <a:solidFill>
          <a:schemeClr val="accent5">
            <a:hueOff val="-1207783"/>
            <a:satOff val="1954"/>
            <a:lumOff val="812"/>
            <a:alphaOff val="0"/>
          </a:schemeClr>
        </a:solidFill>
        <a:ln w="12700" cap="flat" cmpd="sng" algn="ctr">
          <a:solidFill>
            <a:srgbClr val="56BCD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Cell Activity</a:t>
          </a:r>
          <a:endParaRPr lang="zh-CN" altLang="en-US" sz="1400" kern="1200"/>
        </a:p>
        <a:p>
          <a:pPr marL="57150" lvl="1" indent="-57150" algn="l" defTabSz="488950">
            <a:lnSpc>
              <a:spcPct val="90000"/>
            </a:lnSpc>
            <a:spcBef>
              <a:spcPct val="0"/>
            </a:spcBef>
            <a:spcAft>
              <a:spcPct val="15000"/>
            </a:spcAft>
            <a:buChar char="•"/>
          </a:pPr>
          <a:r>
            <a:rPr lang="en-US" altLang="zh-CN" sz="1100" kern="1200"/>
            <a:t>Fibroblasts</a:t>
          </a:r>
          <a:endParaRPr lang="zh-CN" altLang="en-US" sz="1100" kern="1200"/>
        </a:p>
        <a:p>
          <a:pPr marL="57150" lvl="1" indent="-57150" algn="l" defTabSz="488950">
            <a:lnSpc>
              <a:spcPct val="90000"/>
            </a:lnSpc>
            <a:spcBef>
              <a:spcPct val="0"/>
            </a:spcBef>
            <a:spcAft>
              <a:spcPct val="15000"/>
            </a:spcAft>
            <a:buChar char="•"/>
          </a:pPr>
          <a:r>
            <a:rPr lang="en-US" sz="1100" b="0" kern="1200">
              <a:latin typeface="Calibri" panose="020F0502020204030204" pitchFamily="34" charset="0"/>
              <a:ea typeface="Calibri" panose="020F0502020204030204" pitchFamily="34" charset="0"/>
            </a:rPr>
            <a:t>Keratinocytes</a:t>
          </a:r>
          <a:endParaRPr lang="zh-CN" altLang="en-US" sz="1100" kern="1200"/>
        </a:p>
        <a:p>
          <a:pPr marL="57150" lvl="1" indent="-57150" algn="l" defTabSz="488950">
            <a:lnSpc>
              <a:spcPct val="90000"/>
            </a:lnSpc>
            <a:spcBef>
              <a:spcPct val="0"/>
            </a:spcBef>
            <a:spcAft>
              <a:spcPct val="15000"/>
            </a:spcAft>
            <a:buChar char="•"/>
          </a:pPr>
          <a:r>
            <a:rPr lang="en-US" altLang="zh-CN" sz="1100" kern="1200"/>
            <a:t>Stem Cells</a:t>
          </a:r>
          <a:endParaRPr lang="zh-CN" altLang="en-US" sz="1100" kern="1200"/>
        </a:p>
        <a:p>
          <a:pPr marL="57150" lvl="1" indent="-57150" algn="l" defTabSz="488950">
            <a:lnSpc>
              <a:spcPct val="90000"/>
            </a:lnSpc>
            <a:spcBef>
              <a:spcPct val="0"/>
            </a:spcBef>
            <a:spcAft>
              <a:spcPct val="15000"/>
            </a:spcAft>
            <a:buChar char="•"/>
          </a:pPr>
          <a:r>
            <a:rPr lang="en-US" altLang="zh-CN" sz="1100" kern="1200"/>
            <a:t>Melanocytes</a:t>
          </a:r>
          <a:endParaRPr lang="zh-CN" altLang="en-US" sz="1100" kern="1200"/>
        </a:p>
        <a:p>
          <a:pPr marL="57150" lvl="1" indent="-57150" algn="l" defTabSz="488950">
            <a:lnSpc>
              <a:spcPct val="90000"/>
            </a:lnSpc>
            <a:spcBef>
              <a:spcPct val="0"/>
            </a:spcBef>
            <a:spcAft>
              <a:spcPct val="15000"/>
            </a:spcAft>
            <a:buChar char="•"/>
          </a:pPr>
          <a:r>
            <a:rPr lang="en-US" altLang="zh-CN" sz="1100" kern="1200" dirty="0"/>
            <a:t>Immunocytes</a:t>
          </a:r>
          <a:endParaRPr lang="zh-CN" altLang="en-US" sz="1100" kern="1200" dirty="0"/>
        </a:p>
      </dsp:txBody>
      <dsp:txXfrm>
        <a:off x="1749515" y="3386197"/>
        <a:ext cx="1102962" cy="1164629"/>
      </dsp:txXfrm>
    </dsp:sp>
    <dsp:sp modelId="{265EF1C6-B804-48FF-BEC3-D5F0C22C8C75}">
      <dsp:nvSpPr>
        <dsp:cNvPr id="0" name=""/>
        <dsp:cNvSpPr/>
      </dsp:nvSpPr>
      <dsp:spPr>
        <a:xfrm rot="1406">
          <a:off x="2673321" y="2964433"/>
          <a:ext cx="221245" cy="221125"/>
        </a:xfrm>
        <a:prstGeom prst="rightArrow">
          <a:avLst>
            <a:gd name="adj1" fmla="val 60000"/>
            <a:gd name="adj2" fmla="val 50000"/>
          </a:avLst>
        </a:prstGeom>
        <a:solidFill>
          <a:schemeClr val="accent5">
            <a:hueOff val="-1409080"/>
            <a:satOff val="2280"/>
            <a:lumOff val="94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2673321" y="3008644"/>
        <a:ext cx="154908" cy="132675"/>
      </dsp:txXfrm>
    </dsp:sp>
    <dsp:sp modelId="{E0DA7DB6-B6A9-4035-B9D0-8C96FA09A822}">
      <dsp:nvSpPr>
        <dsp:cNvPr id="0" name=""/>
        <dsp:cNvSpPr/>
      </dsp:nvSpPr>
      <dsp:spPr>
        <a:xfrm>
          <a:off x="3084206" y="2615176"/>
          <a:ext cx="920260" cy="920260"/>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3D86FD-F72F-4713-BF20-37B5972DC458}">
      <dsp:nvSpPr>
        <dsp:cNvPr id="0" name=""/>
        <dsp:cNvSpPr/>
      </dsp:nvSpPr>
      <dsp:spPr>
        <a:xfrm>
          <a:off x="3260040" y="3361793"/>
          <a:ext cx="1177620" cy="1230719"/>
        </a:xfrm>
        <a:prstGeom prst="roundRect">
          <a:avLst>
            <a:gd name="adj" fmla="val 10000"/>
          </a:avLst>
        </a:prstGeom>
        <a:solidFill>
          <a:srgbClr val="52CAB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Components Metabolic</a:t>
          </a:r>
          <a:endParaRPr lang="zh-CN" altLang="en-US" sz="1400" kern="1200"/>
        </a:p>
        <a:p>
          <a:pPr marL="57150" lvl="1" indent="-57150" algn="l" defTabSz="488950">
            <a:lnSpc>
              <a:spcPct val="90000"/>
            </a:lnSpc>
            <a:spcBef>
              <a:spcPct val="0"/>
            </a:spcBef>
            <a:spcAft>
              <a:spcPct val="15000"/>
            </a:spcAft>
            <a:buChar char="•"/>
          </a:pPr>
          <a:r>
            <a:rPr lang="en-US" altLang="zh-CN" sz="1100" kern="1200"/>
            <a:t>Lipid</a:t>
          </a:r>
          <a:endParaRPr lang="zh-CN" altLang="en-US" sz="1100" kern="1200"/>
        </a:p>
        <a:p>
          <a:pPr marL="57150" lvl="1" indent="-57150" algn="l" defTabSz="488950">
            <a:lnSpc>
              <a:spcPct val="90000"/>
            </a:lnSpc>
            <a:spcBef>
              <a:spcPct val="0"/>
            </a:spcBef>
            <a:spcAft>
              <a:spcPct val="15000"/>
            </a:spcAft>
            <a:buChar char="•"/>
          </a:pPr>
          <a:r>
            <a:rPr lang="en-US" altLang="zh-CN" sz="1100" kern="1200"/>
            <a:t>Protein </a:t>
          </a:r>
          <a:endParaRPr lang="zh-CN" altLang="en-US" sz="1100" kern="1200"/>
        </a:p>
        <a:p>
          <a:pPr marL="57150" lvl="1" indent="-57150" algn="l" defTabSz="488950">
            <a:lnSpc>
              <a:spcPct val="90000"/>
            </a:lnSpc>
            <a:spcBef>
              <a:spcPct val="0"/>
            </a:spcBef>
            <a:spcAft>
              <a:spcPct val="15000"/>
            </a:spcAft>
            <a:buChar char="•"/>
          </a:pPr>
          <a:r>
            <a:rPr lang="en-US" altLang="zh-CN" sz="1100" kern="1200" dirty="0"/>
            <a:t>Microbial - Skin</a:t>
          </a:r>
          <a:endParaRPr lang="zh-CN" altLang="en-US" sz="1100" kern="1200" dirty="0"/>
        </a:p>
      </dsp:txBody>
      <dsp:txXfrm>
        <a:off x="3294531" y="3396284"/>
        <a:ext cx="1108638" cy="1161737"/>
      </dsp:txXfrm>
    </dsp:sp>
    <dsp:sp modelId="{C1FB4840-2128-4E13-AA6F-A849CDA6F340}">
      <dsp:nvSpPr>
        <dsp:cNvPr id="0" name=""/>
        <dsp:cNvSpPr/>
      </dsp:nvSpPr>
      <dsp:spPr>
        <a:xfrm rot="21562942">
          <a:off x="4229287" y="2956148"/>
          <a:ext cx="224840" cy="221125"/>
        </a:xfrm>
        <a:prstGeom prst="rightArrow">
          <a:avLst>
            <a:gd name="adj1" fmla="val 60000"/>
            <a:gd name="adj2" fmla="val 50000"/>
          </a:avLst>
        </a:prstGeom>
        <a:solidFill>
          <a:schemeClr val="accent5">
            <a:hueOff val="-2818159"/>
            <a:satOff val="4559"/>
            <a:lumOff val="189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4229289" y="3000731"/>
        <a:ext cx="158503" cy="132675"/>
      </dsp:txXfrm>
    </dsp:sp>
    <dsp:sp modelId="{D3F8C882-B095-4235-A77B-7DBBF5BE9BE8}">
      <dsp:nvSpPr>
        <dsp:cNvPr id="0" name=""/>
        <dsp:cNvSpPr/>
      </dsp:nvSpPr>
      <dsp:spPr>
        <a:xfrm>
          <a:off x="4646829" y="2598331"/>
          <a:ext cx="920260" cy="92026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6000" r="-2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ABF7196-E59A-4B78-B176-AC0674D69BDB}">
      <dsp:nvSpPr>
        <dsp:cNvPr id="0" name=""/>
        <dsp:cNvSpPr/>
      </dsp:nvSpPr>
      <dsp:spPr>
        <a:xfrm>
          <a:off x="4749959" y="3288729"/>
          <a:ext cx="1234317" cy="1298101"/>
        </a:xfrm>
        <a:prstGeom prst="roundRect">
          <a:avLst>
            <a:gd name="adj" fmla="val 10000"/>
          </a:avLst>
        </a:prstGeom>
        <a:solidFill>
          <a:schemeClr val="accent5">
            <a:hueOff val="-3623348"/>
            <a:satOff val="5862"/>
            <a:lumOff val="24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Function</a:t>
          </a:r>
          <a:endParaRPr lang="zh-CN" altLang="en-US" sz="1400" kern="1200"/>
        </a:p>
        <a:p>
          <a:pPr marL="57150" lvl="1" indent="-57150" algn="l" defTabSz="488950">
            <a:lnSpc>
              <a:spcPct val="90000"/>
            </a:lnSpc>
            <a:spcBef>
              <a:spcPct val="0"/>
            </a:spcBef>
            <a:spcAft>
              <a:spcPct val="15000"/>
            </a:spcAft>
            <a:buChar char="•"/>
          </a:pPr>
          <a:r>
            <a:rPr lang="en-US" altLang="zh-CN" sz="1100" kern="1200"/>
            <a:t>Immunity </a:t>
          </a:r>
          <a:endParaRPr lang="zh-CN" altLang="en-US" sz="1100" kern="1200"/>
        </a:p>
        <a:p>
          <a:pPr marL="57150" lvl="1" indent="-57150" algn="l" defTabSz="488950">
            <a:lnSpc>
              <a:spcPct val="90000"/>
            </a:lnSpc>
            <a:spcBef>
              <a:spcPct val="0"/>
            </a:spcBef>
            <a:spcAft>
              <a:spcPct val="15000"/>
            </a:spcAft>
            <a:buChar char="•"/>
          </a:pPr>
          <a:r>
            <a:rPr lang="en-US" altLang="zh-CN" sz="1100" kern="1200"/>
            <a:t>Barrier</a:t>
          </a:r>
          <a:endParaRPr lang="zh-CN" altLang="en-US" sz="1100" kern="1200"/>
        </a:p>
        <a:p>
          <a:pPr marL="57150" lvl="1" indent="-57150" algn="l" defTabSz="488950">
            <a:lnSpc>
              <a:spcPct val="90000"/>
            </a:lnSpc>
            <a:spcBef>
              <a:spcPct val="0"/>
            </a:spcBef>
            <a:spcAft>
              <a:spcPct val="15000"/>
            </a:spcAft>
            <a:buChar char="•"/>
          </a:pPr>
          <a:r>
            <a:rPr lang="en-US" altLang="zh-CN" sz="1100" kern="1200"/>
            <a:t>Dermal Matrix Prod.</a:t>
          </a:r>
          <a:endParaRPr lang="zh-CN" altLang="en-US" sz="1100" kern="1200"/>
        </a:p>
        <a:p>
          <a:pPr marL="57150" lvl="1" indent="-57150" algn="l" defTabSz="488950">
            <a:lnSpc>
              <a:spcPct val="90000"/>
            </a:lnSpc>
            <a:spcBef>
              <a:spcPct val="0"/>
            </a:spcBef>
            <a:spcAft>
              <a:spcPct val="15000"/>
            </a:spcAft>
            <a:buChar char="•"/>
          </a:pPr>
          <a:r>
            <a:rPr lang="en-US" altLang="zh-CN" sz="1100" kern="1200" dirty="0"/>
            <a:t>Metabolism</a:t>
          </a:r>
          <a:endParaRPr lang="zh-CN" altLang="en-US" sz="1100" kern="1200" dirty="0"/>
        </a:p>
      </dsp:txBody>
      <dsp:txXfrm>
        <a:off x="4786111" y="3324881"/>
        <a:ext cx="1162013" cy="1225797"/>
      </dsp:txXfrm>
    </dsp:sp>
    <dsp:sp modelId="{8C4F0CF4-074E-4910-B7AA-DF1ABAD2A11B}">
      <dsp:nvSpPr>
        <dsp:cNvPr id="0" name=""/>
        <dsp:cNvSpPr/>
      </dsp:nvSpPr>
      <dsp:spPr>
        <a:xfrm rot="87079">
          <a:off x="5799275" y="2968381"/>
          <a:ext cx="232297" cy="221125"/>
        </a:xfrm>
        <a:prstGeom prst="rightArrow">
          <a:avLst>
            <a:gd name="adj1" fmla="val 60000"/>
            <a:gd name="adj2" fmla="val 50000"/>
          </a:avLst>
        </a:prstGeom>
        <a:solidFill>
          <a:schemeClr val="accent5">
            <a:hueOff val="-4227239"/>
            <a:satOff val="6839"/>
            <a:lumOff val="28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5799286" y="3011766"/>
        <a:ext cx="165960" cy="132675"/>
      </dsp:txXfrm>
    </dsp:sp>
    <dsp:sp modelId="{1E474526-B931-4EA0-8D7F-B36806648850}">
      <dsp:nvSpPr>
        <dsp:cNvPr id="0" name=""/>
        <dsp:cNvSpPr/>
      </dsp:nvSpPr>
      <dsp:spPr>
        <a:xfrm>
          <a:off x="6230583" y="2638457"/>
          <a:ext cx="920260" cy="920260"/>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7000" r="-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0F6560-C0E1-4DF8-9105-D3C8C6BC8C5B}">
      <dsp:nvSpPr>
        <dsp:cNvPr id="0" name=""/>
        <dsp:cNvSpPr/>
      </dsp:nvSpPr>
      <dsp:spPr>
        <a:xfrm>
          <a:off x="6407264" y="3420084"/>
          <a:ext cx="1169798" cy="1137598"/>
        </a:xfrm>
        <a:prstGeom prst="roundRect">
          <a:avLst>
            <a:gd name="adj" fmla="val 10000"/>
          </a:avLst>
        </a:prstGeom>
        <a:solidFill>
          <a:srgbClr val="49BF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Emerging aging Signs</a:t>
          </a:r>
          <a:endParaRPr lang="zh-CN" altLang="en-US" sz="1400" kern="1200"/>
        </a:p>
        <a:p>
          <a:pPr marL="57150" lvl="1" indent="-57150" algn="l" defTabSz="488950">
            <a:lnSpc>
              <a:spcPct val="90000"/>
            </a:lnSpc>
            <a:spcBef>
              <a:spcPct val="0"/>
            </a:spcBef>
            <a:spcAft>
              <a:spcPct val="15000"/>
            </a:spcAft>
            <a:buFont typeface="Arial" panose="020B0604020202020204" pitchFamily="34" charset="0"/>
            <a:buChar char="•"/>
          </a:pPr>
          <a:r>
            <a:rPr lang="en-US" altLang="zh-CN" sz="1100" kern="1200" dirty="0"/>
            <a:t>Expression Line</a:t>
          </a:r>
          <a:endParaRPr lang="zh-CN" alt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US" altLang="zh-CN" sz="1100" kern="1200" dirty="0"/>
            <a:t>Emerging Spots</a:t>
          </a:r>
          <a:endParaRPr lang="zh-CN" altLang="en-US" sz="1100" kern="1200" dirty="0"/>
        </a:p>
        <a:p>
          <a:pPr marL="57150" lvl="1" indent="-57150" algn="l" defTabSz="488950">
            <a:lnSpc>
              <a:spcPct val="90000"/>
            </a:lnSpc>
            <a:spcBef>
              <a:spcPct val="0"/>
            </a:spcBef>
            <a:spcAft>
              <a:spcPct val="15000"/>
            </a:spcAft>
            <a:buFont typeface="Arial" panose="020B0604020202020204" pitchFamily="34" charset="0"/>
            <a:buChar char="•"/>
          </a:pPr>
          <a:r>
            <a:rPr lang="en-US" altLang="zh-CN" sz="1100" kern="1200"/>
            <a:t>……</a:t>
          </a:r>
          <a:endParaRPr lang="zh-CN" altLang="en-US" sz="1100" kern="1200"/>
        </a:p>
      </dsp:txBody>
      <dsp:txXfrm>
        <a:off x="6440583" y="3453403"/>
        <a:ext cx="1103160" cy="1070960"/>
      </dsp:txXfrm>
    </dsp:sp>
    <dsp:sp modelId="{ED93FF75-8650-4200-BE95-2410C9B1BFB2}">
      <dsp:nvSpPr>
        <dsp:cNvPr id="0" name=""/>
        <dsp:cNvSpPr/>
      </dsp:nvSpPr>
      <dsp:spPr>
        <a:xfrm rot="16364">
          <a:off x="7371773" y="2991792"/>
          <a:ext cx="220934" cy="221125"/>
        </a:xfrm>
        <a:prstGeom prst="rightArrow">
          <a:avLst>
            <a:gd name="adj1" fmla="val 60000"/>
            <a:gd name="adj2" fmla="val 50000"/>
          </a:avLst>
        </a:prstGeom>
        <a:solidFill>
          <a:schemeClr val="accent5">
            <a:hueOff val="-5636319"/>
            <a:satOff val="9118"/>
            <a:lumOff val="37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7371773" y="3035859"/>
        <a:ext cx="154654" cy="132675"/>
      </dsp:txXfrm>
    </dsp:sp>
    <dsp:sp modelId="{C53B9285-492E-438A-B930-C99C663140FA}">
      <dsp:nvSpPr>
        <dsp:cNvPr id="0" name=""/>
        <dsp:cNvSpPr/>
      </dsp:nvSpPr>
      <dsp:spPr>
        <a:xfrm>
          <a:off x="7782076" y="2645842"/>
          <a:ext cx="920260" cy="920260"/>
        </a:xfrm>
        <a:prstGeom prst="roundRect">
          <a:avLst>
            <a:gd name="adj" fmla="val 1000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0B5DDEE-8F23-4E72-A613-5CCD26CFCBA4}">
      <dsp:nvSpPr>
        <dsp:cNvPr id="0" name=""/>
        <dsp:cNvSpPr/>
      </dsp:nvSpPr>
      <dsp:spPr>
        <a:xfrm>
          <a:off x="7942842" y="3439948"/>
          <a:ext cx="1170672" cy="1108058"/>
        </a:xfrm>
        <a:prstGeom prst="roundRect">
          <a:avLst>
            <a:gd name="adj" fmla="val 10000"/>
          </a:avLst>
        </a:prstGeom>
        <a:solidFill>
          <a:schemeClr val="accent5">
            <a:hueOff val="-6038913"/>
            <a:satOff val="9769"/>
            <a:lumOff val="40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a:t>Skin Structure</a:t>
          </a:r>
          <a:endParaRPr lang="zh-CN" altLang="en-US" sz="1400" kern="1200"/>
        </a:p>
        <a:p>
          <a:pPr marL="114300" lvl="1" indent="-114300" algn="l" defTabSz="533400">
            <a:lnSpc>
              <a:spcPct val="90000"/>
            </a:lnSpc>
            <a:spcBef>
              <a:spcPct val="0"/>
            </a:spcBef>
            <a:spcAft>
              <a:spcPct val="15000"/>
            </a:spcAft>
            <a:buChar char="•"/>
          </a:pPr>
          <a:r>
            <a:rPr lang="en-US" altLang="zh-CN" sz="1200" kern="1200"/>
            <a:t>Thickness</a:t>
          </a:r>
          <a:endParaRPr lang="zh-CN" altLang="en-US" sz="1200" kern="1200"/>
        </a:p>
        <a:p>
          <a:pPr marL="114300" lvl="1" indent="-114300" algn="l" defTabSz="533400">
            <a:lnSpc>
              <a:spcPct val="90000"/>
            </a:lnSpc>
            <a:spcBef>
              <a:spcPct val="0"/>
            </a:spcBef>
            <a:spcAft>
              <a:spcPct val="15000"/>
            </a:spcAft>
            <a:buChar char="•"/>
          </a:pPr>
          <a:r>
            <a:rPr lang="en-US" altLang="zh-CN" sz="1200" kern="1200"/>
            <a:t>ED junction</a:t>
          </a:r>
          <a:endParaRPr lang="zh-CN" altLang="en-US" sz="1200" kern="1200"/>
        </a:p>
      </dsp:txBody>
      <dsp:txXfrm>
        <a:off x="7975296" y="3472402"/>
        <a:ext cx="1105764" cy="1043150"/>
      </dsp:txXfrm>
    </dsp:sp>
    <dsp:sp modelId="{517BD8A9-9330-4917-9AB4-97597139F816}">
      <dsp:nvSpPr>
        <dsp:cNvPr id="0" name=""/>
        <dsp:cNvSpPr/>
      </dsp:nvSpPr>
      <dsp:spPr>
        <a:xfrm rot="21517548">
          <a:off x="8923390" y="2976416"/>
          <a:ext cx="221148" cy="221125"/>
        </a:xfrm>
        <a:prstGeom prst="rightArrow">
          <a:avLst>
            <a:gd name="adj1" fmla="val 60000"/>
            <a:gd name="adj2" fmla="val 50000"/>
          </a:avLst>
        </a:prstGeom>
        <a:solidFill>
          <a:schemeClr val="accent5">
            <a:hueOff val="-7045398"/>
            <a:satOff val="11398"/>
            <a:lumOff val="47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8923400" y="3021436"/>
        <a:ext cx="154811" cy="132675"/>
      </dsp:txXfrm>
    </dsp:sp>
    <dsp:sp modelId="{A0210F29-EF23-4AA5-B3DE-E99544F3AAF4}">
      <dsp:nvSpPr>
        <dsp:cNvPr id="0" name=""/>
        <dsp:cNvSpPr/>
      </dsp:nvSpPr>
      <dsp:spPr>
        <a:xfrm>
          <a:off x="9334007" y="2608613"/>
          <a:ext cx="920260" cy="920260"/>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14000" b="-1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486DDD4-D3C8-45A2-9B58-21D24962E372}">
      <dsp:nvSpPr>
        <dsp:cNvPr id="0" name=""/>
        <dsp:cNvSpPr/>
      </dsp:nvSpPr>
      <dsp:spPr>
        <a:xfrm>
          <a:off x="9450692" y="3331647"/>
          <a:ext cx="1114481" cy="1256974"/>
        </a:xfrm>
        <a:prstGeom prst="roundRect">
          <a:avLst>
            <a:gd name="adj" fmla="val 10000"/>
          </a:avLst>
        </a:prstGeom>
        <a:solidFill>
          <a:schemeClr val="accent5">
            <a:hueOff val="-7246695"/>
            <a:satOff val="11723"/>
            <a:lumOff val="48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dirty="0"/>
            <a:t>Permanent Aging  Signs</a:t>
          </a:r>
          <a:endParaRPr lang="zh-CN" altLang="en-US" sz="1400" kern="1200" dirty="0"/>
        </a:p>
        <a:p>
          <a:pPr marL="57150" lvl="1" indent="-57150" algn="l" defTabSz="488950">
            <a:lnSpc>
              <a:spcPct val="90000"/>
            </a:lnSpc>
            <a:spcBef>
              <a:spcPct val="0"/>
            </a:spcBef>
            <a:spcAft>
              <a:spcPct val="15000"/>
            </a:spcAft>
            <a:buChar char="•"/>
          </a:pPr>
          <a:r>
            <a:rPr lang="en-US" altLang="zh-CN" sz="1100" kern="1200"/>
            <a:t>Tone</a:t>
          </a:r>
          <a:endParaRPr lang="zh-CN" altLang="en-US" sz="1100" kern="1200"/>
        </a:p>
        <a:p>
          <a:pPr marL="57150" lvl="1" indent="-57150" algn="l" defTabSz="488950">
            <a:lnSpc>
              <a:spcPct val="90000"/>
            </a:lnSpc>
            <a:spcBef>
              <a:spcPct val="0"/>
            </a:spcBef>
            <a:spcAft>
              <a:spcPct val="15000"/>
            </a:spcAft>
            <a:buChar char="•"/>
          </a:pPr>
          <a:r>
            <a:rPr lang="en-US" altLang="zh-CN" sz="1100" kern="1200" dirty="0"/>
            <a:t>Texture</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Mechanics</a:t>
          </a:r>
          <a:endParaRPr lang="zh-CN" altLang="en-US" sz="1100" kern="1200" dirty="0"/>
        </a:p>
      </dsp:txBody>
      <dsp:txXfrm>
        <a:off x="9483334" y="3364289"/>
        <a:ext cx="1049197" cy="1191690"/>
      </dsp:txXfrm>
    </dsp:sp>
    <dsp:sp modelId="{FDA5D527-B608-4EC4-BE28-D84B4696366F}">
      <dsp:nvSpPr>
        <dsp:cNvPr id="0" name=""/>
        <dsp:cNvSpPr/>
      </dsp:nvSpPr>
      <dsp:spPr>
        <a:xfrm rot="18659">
          <a:off x="10465517" y="2962397"/>
          <a:ext cx="211254" cy="221125"/>
        </a:xfrm>
        <a:prstGeom prst="rightArrow">
          <a:avLst>
            <a:gd name="adj1" fmla="val 60000"/>
            <a:gd name="adj2" fmla="val 50000"/>
          </a:avLst>
        </a:prstGeom>
        <a:solidFill>
          <a:schemeClr val="accent5">
            <a:hueOff val="-8454478"/>
            <a:satOff val="13677"/>
            <a:lumOff val="56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zh-CN" altLang="en-US" sz="1000" kern="1200"/>
        </a:p>
      </dsp:txBody>
      <dsp:txXfrm>
        <a:off x="10465517" y="3006450"/>
        <a:ext cx="147878" cy="132675"/>
      </dsp:txXfrm>
    </dsp:sp>
    <dsp:sp modelId="{95A61EEC-15D9-4B76-A1EC-F32544314B7B}">
      <dsp:nvSpPr>
        <dsp:cNvPr id="0" name=""/>
        <dsp:cNvSpPr/>
      </dsp:nvSpPr>
      <dsp:spPr>
        <a:xfrm>
          <a:off x="10857842" y="2616883"/>
          <a:ext cx="920260" cy="920260"/>
        </a:xfrm>
        <a:prstGeom prst="roundRect">
          <a:avLst>
            <a:gd name="adj" fmla="val 10000"/>
          </a:avLst>
        </a:prstGeom>
        <a:blipFill>
          <a:blip xmlns:r="http://schemas.openxmlformats.org/officeDocument/2006/relationships" r:embed="rId8"/>
          <a:srcRect/>
          <a:stretch>
            <a:fillRect t="-25000" b="-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019A64-781B-4AC2-AE44-E5B9A6737D4D}">
      <dsp:nvSpPr>
        <dsp:cNvPr id="0" name=""/>
        <dsp:cNvSpPr/>
      </dsp:nvSpPr>
      <dsp:spPr>
        <a:xfrm>
          <a:off x="10974446" y="3379697"/>
          <a:ext cx="1000985" cy="1223891"/>
        </a:xfrm>
        <a:prstGeom prst="roundRect">
          <a:avLst>
            <a:gd name="adj" fmla="val 10000"/>
          </a:avLst>
        </a:prstGeom>
        <a:solidFill>
          <a:srgbClr val="3774B1">
            <a:hueOff val="-7246695"/>
            <a:satOff val="11723"/>
            <a:lumOff val="4875"/>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US" altLang="zh-CN" sz="1400" kern="1200" dirty="0"/>
            <a:t>Impact to life</a:t>
          </a:r>
          <a:endParaRPr lang="zh-CN" altLang="en-US" sz="1400" kern="1200" dirty="0">
            <a:solidFill>
              <a:srgbClr val="FFFFFF"/>
            </a:solidFill>
            <a:latin typeface="Arial" panose="020B0604020202020204"/>
            <a:ea typeface="黑体" panose="02010609060101010101" pitchFamily="49" charset="-122"/>
            <a:cs typeface="+mn-cs"/>
          </a:endParaRPr>
        </a:p>
        <a:p>
          <a:pPr marL="57150" lvl="1" indent="-57150" algn="l" defTabSz="488950">
            <a:lnSpc>
              <a:spcPct val="90000"/>
            </a:lnSpc>
            <a:spcBef>
              <a:spcPct val="0"/>
            </a:spcBef>
            <a:spcAft>
              <a:spcPct val="15000"/>
            </a:spcAft>
            <a:buChar char="•"/>
          </a:pPr>
          <a:r>
            <a:rPr lang="en-US" altLang="zh-CN" sz="1100" kern="1200" dirty="0"/>
            <a:t>Self-perception</a:t>
          </a:r>
          <a:endParaRPr lang="zh-CN" altLang="en-US" sz="1100" kern="1200" dirty="0"/>
        </a:p>
        <a:p>
          <a:pPr marL="57150" lvl="1" indent="-57150" algn="l" defTabSz="488950">
            <a:lnSpc>
              <a:spcPct val="90000"/>
            </a:lnSpc>
            <a:spcBef>
              <a:spcPct val="0"/>
            </a:spcBef>
            <a:spcAft>
              <a:spcPct val="15000"/>
            </a:spcAft>
            <a:buChar char="•"/>
          </a:pPr>
          <a:r>
            <a:rPr lang="en-US" altLang="zh-CN" sz="1100" kern="1200" dirty="0"/>
            <a:t>Other Perception</a:t>
          </a:r>
          <a:endParaRPr lang="zh-CN" altLang="en-US" sz="1100" kern="1200" dirty="0"/>
        </a:p>
      </dsp:txBody>
      <dsp:txXfrm>
        <a:off x="11003764" y="3409015"/>
        <a:ext cx="942349" cy="11652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A7AA47-1950-4191-A767-FE25408312A0}">
      <dsp:nvSpPr>
        <dsp:cNvPr id="0" name=""/>
        <dsp:cNvSpPr/>
      </dsp:nvSpPr>
      <dsp:spPr>
        <a:xfrm>
          <a:off x="3864" y="50373"/>
          <a:ext cx="3127362" cy="756000"/>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Develop</a:t>
          </a:r>
          <a:endParaRPr lang="zh-CN" altLang="en-US" sz="1400" kern="1200" dirty="0"/>
        </a:p>
      </dsp:txBody>
      <dsp:txXfrm>
        <a:off x="381864" y="50373"/>
        <a:ext cx="2371362" cy="756000"/>
      </dsp:txXfrm>
    </dsp:sp>
    <dsp:sp modelId="{3933A12B-678A-4C08-8223-5F2946E11113}">
      <dsp:nvSpPr>
        <dsp:cNvPr id="0" name=""/>
        <dsp:cNvSpPr/>
      </dsp:nvSpPr>
      <dsp:spPr>
        <a:xfrm>
          <a:off x="3864" y="900874"/>
          <a:ext cx="2501890" cy="83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a:t>QoL References</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Historic studies</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Pilot CLT results</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THINC (concept)</a:t>
          </a:r>
          <a:endParaRPr lang="zh-CN" altLang="en-US" sz="1400" kern="1200" dirty="0"/>
        </a:p>
      </dsp:txBody>
      <dsp:txXfrm>
        <a:off x="3864" y="900874"/>
        <a:ext cx="2501890" cy="834750"/>
      </dsp:txXfrm>
    </dsp:sp>
    <dsp:sp modelId="{6BDC83D8-1BB2-4459-A13E-3801539AF929}">
      <dsp:nvSpPr>
        <dsp:cNvPr id="0" name=""/>
        <dsp:cNvSpPr/>
      </dsp:nvSpPr>
      <dsp:spPr>
        <a:xfrm>
          <a:off x="2915226" y="50373"/>
          <a:ext cx="3127362" cy="756000"/>
        </a:xfrm>
        <a:prstGeom prst="chevron">
          <a:avLst/>
        </a:prstGeom>
        <a:solidFill>
          <a:schemeClr val="accent5">
            <a:hueOff val="-4227239"/>
            <a:satOff val="6839"/>
            <a:lumOff val="28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Modify</a:t>
          </a:r>
          <a:endParaRPr lang="zh-CN" altLang="en-US" sz="1400" kern="1200" dirty="0"/>
        </a:p>
      </dsp:txBody>
      <dsp:txXfrm>
        <a:off x="3293226" y="50373"/>
        <a:ext cx="2371362" cy="756000"/>
      </dsp:txXfrm>
    </dsp:sp>
    <dsp:sp modelId="{ED4018A2-7FD8-4552-890A-411EB51FA04C}">
      <dsp:nvSpPr>
        <dsp:cNvPr id="0" name=""/>
        <dsp:cNvSpPr/>
      </dsp:nvSpPr>
      <dsp:spPr>
        <a:xfrm>
          <a:off x="2915226" y="900874"/>
          <a:ext cx="2501890" cy="83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err="1"/>
            <a:t>ExC</a:t>
          </a:r>
          <a:r>
            <a:rPr lang="en-US" altLang="zh-CN" sz="1400" kern="1200" dirty="0"/>
            <a:t> Focus Group Discussion</a:t>
          </a:r>
          <a:endParaRPr lang="zh-CN" altLang="en-US" sz="1400" kern="1200" dirty="0"/>
        </a:p>
        <a:p>
          <a:pPr marL="114300" lvl="1" indent="-114300" algn="l" defTabSz="622300">
            <a:lnSpc>
              <a:spcPct val="90000"/>
            </a:lnSpc>
            <a:spcBef>
              <a:spcPct val="0"/>
            </a:spcBef>
            <a:spcAft>
              <a:spcPct val="15000"/>
            </a:spcAft>
            <a:buChar char="•"/>
          </a:pPr>
          <a:r>
            <a:rPr lang="en-US" altLang="zh-CN" sz="1400" kern="1200"/>
            <a:t>Questionnaire </a:t>
          </a:r>
          <a:r>
            <a:rPr lang="en-US" altLang="zh-CN" sz="1400" kern="1200" dirty="0"/>
            <a:t>(correlation survey)</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In-depth interview</a:t>
          </a:r>
          <a:endParaRPr lang="zh-CN" altLang="en-US" sz="1400" kern="1200" dirty="0"/>
        </a:p>
      </dsp:txBody>
      <dsp:txXfrm>
        <a:off x="2915226" y="900874"/>
        <a:ext cx="2501890" cy="834750"/>
      </dsp:txXfrm>
    </dsp:sp>
    <dsp:sp modelId="{56EB1815-3E94-41EC-8D86-04EB1085384E}">
      <dsp:nvSpPr>
        <dsp:cNvPr id="0" name=""/>
        <dsp:cNvSpPr/>
      </dsp:nvSpPr>
      <dsp:spPr>
        <a:xfrm>
          <a:off x="5826589" y="50373"/>
          <a:ext cx="3127362" cy="756000"/>
        </a:xfrm>
        <a:prstGeom prst="chevron">
          <a:avLst/>
        </a:prstGeom>
        <a:solidFill>
          <a:schemeClr val="accent5">
            <a:hueOff val="-8454478"/>
            <a:satOff val="13677"/>
            <a:lumOff val="5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Validate</a:t>
          </a:r>
          <a:endParaRPr lang="zh-CN" altLang="en-US" sz="1400" kern="1200" dirty="0"/>
        </a:p>
      </dsp:txBody>
      <dsp:txXfrm>
        <a:off x="6204589" y="50373"/>
        <a:ext cx="2371362" cy="756000"/>
      </dsp:txXfrm>
    </dsp:sp>
    <dsp:sp modelId="{2B217DAB-2BDB-44B4-8BA2-3221998EF70D}">
      <dsp:nvSpPr>
        <dsp:cNvPr id="0" name=""/>
        <dsp:cNvSpPr/>
      </dsp:nvSpPr>
      <dsp:spPr>
        <a:xfrm>
          <a:off x="5826589" y="900874"/>
          <a:ext cx="2501890" cy="8347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14300" lvl="1" indent="-114300" algn="l" defTabSz="622300">
            <a:lnSpc>
              <a:spcPct val="90000"/>
            </a:lnSpc>
            <a:spcBef>
              <a:spcPct val="0"/>
            </a:spcBef>
            <a:spcAft>
              <a:spcPct val="15000"/>
            </a:spcAft>
            <a:buChar char="•"/>
          </a:pPr>
          <a:r>
            <a:rPr lang="en-US" altLang="zh-CN" sz="1400" kern="1200" dirty="0"/>
            <a:t>Rapid V</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Rapid Z</a:t>
          </a:r>
          <a:endParaRPr lang="zh-CN" altLang="en-US" sz="1400" kern="1200" dirty="0"/>
        </a:p>
        <a:p>
          <a:pPr marL="114300" lvl="1" indent="-114300" algn="l" defTabSz="622300">
            <a:lnSpc>
              <a:spcPct val="90000"/>
            </a:lnSpc>
            <a:spcBef>
              <a:spcPct val="0"/>
            </a:spcBef>
            <a:spcAft>
              <a:spcPct val="15000"/>
            </a:spcAft>
            <a:buChar char="•"/>
          </a:pPr>
          <a:r>
            <a:rPr lang="en-US" altLang="zh-CN" sz="1400" kern="1200" dirty="0"/>
            <a:t>Clinical fundamental research</a:t>
          </a:r>
          <a:endParaRPr lang="zh-CN" altLang="en-US" sz="1400" kern="1200" dirty="0"/>
        </a:p>
      </dsp:txBody>
      <dsp:txXfrm>
        <a:off x="5826589" y="900874"/>
        <a:ext cx="2501890" cy="8347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04EF00-F3E1-463A-8468-2AD34EA3C6FC}">
      <dsp:nvSpPr>
        <dsp:cNvPr id="0" name=""/>
        <dsp:cNvSpPr/>
      </dsp:nvSpPr>
      <dsp:spPr>
        <a:xfrm>
          <a:off x="1035060" y="0"/>
          <a:ext cx="1400485" cy="907150"/>
        </a:xfrm>
        <a:prstGeom prst="trapezoid">
          <a:avLst>
            <a:gd name="adj" fmla="val 77191"/>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endParaRPr lang="en-US" sz="1200" b="1" kern="1200">
            <a:latin typeface="Arial" panose="020B0604020202020204" pitchFamily="34" charset="0"/>
            <a:cs typeface="Arial" panose="020B0604020202020204" pitchFamily="34" charset="0"/>
          </a:endParaRPr>
        </a:p>
        <a:p>
          <a:pPr marL="0" lvl="0" indent="0" algn="ctr" defTabSz="533400">
            <a:lnSpc>
              <a:spcPct val="100000"/>
            </a:lnSpc>
            <a:spcBef>
              <a:spcPct val="0"/>
            </a:spcBef>
            <a:spcAft>
              <a:spcPts val="0"/>
            </a:spcAft>
            <a:buNone/>
          </a:pPr>
          <a:r>
            <a:rPr lang="en-US" sz="1200" b="1" kern="1200">
              <a:latin typeface="Arial" panose="020B0604020202020204" pitchFamily="34" charset="0"/>
              <a:cs typeface="Arial" panose="020B0604020202020204" pitchFamily="34" charset="0"/>
            </a:rPr>
            <a:t>Emotion</a:t>
          </a:r>
        </a:p>
        <a:p>
          <a:pPr marL="0" lvl="0" indent="0" algn="ctr" defTabSz="533400">
            <a:lnSpc>
              <a:spcPct val="100000"/>
            </a:lnSpc>
            <a:spcBef>
              <a:spcPct val="0"/>
            </a:spcBef>
            <a:spcAft>
              <a:spcPts val="0"/>
            </a:spcAft>
            <a:buNone/>
          </a:pPr>
          <a:r>
            <a:rPr lang="en-US" sz="1200" b="0" kern="1200">
              <a:latin typeface="Arial" panose="020B0604020202020204" pitchFamily="34" charset="0"/>
              <a:cs typeface="Arial" panose="020B0604020202020204" pitchFamily="34" charset="0"/>
            </a:rPr>
            <a:t>domain 4,5,6</a:t>
          </a:r>
        </a:p>
      </dsp:txBody>
      <dsp:txXfrm>
        <a:off x="1035060" y="0"/>
        <a:ext cx="1400485" cy="907150"/>
      </dsp:txXfrm>
    </dsp:sp>
    <dsp:sp modelId="{3EB6A4EB-257B-492E-A898-0C926844FB39}">
      <dsp:nvSpPr>
        <dsp:cNvPr id="0" name=""/>
        <dsp:cNvSpPr/>
      </dsp:nvSpPr>
      <dsp:spPr>
        <a:xfrm>
          <a:off x="690040" y="907150"/>
          <a:ext cx="2090525" cy="446966"/>
        </a:xfrm>
        <a:prstGeom prst="trapezoid">
          <a:avLst>
            <a:gd name="adj" fmla="val 77191"/>
          </a:avLst>
        </a:prstGeom>
        <a:solidFill>
          <a:srgbClr val="F0823E"/>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r>
            <a:rPr lang="en-US" sz="1200" b="1" kern="1200">
              <a:latin typeface="Arial" panose="020B0604020202020204" pitchFamily="34" charset="0"/>
              <a:cs typeface="Arial" panose="020B0604020202020204" pitchFamily="34" charset="0"/>
            </a:rPr>
            <a:t>Life impact</a:t>
          </a:r>
        </a:p>
        <a:p>
          <a:pPr marL="0" lvl="0" indent="0" algn="ctr" defTabSz="533400">
            <a:lnSpc>
              <a:spcPct val="100000"/>
            </a:lnSpc>
            <a:spcBef>
              <a:spcPct val="0"/>
            </a:spcBef>
            <a:spcAft>
              <a:spcPts val="0"/>
            </a:spcAft>
            <a:buNone/>
          </a:pPr>
          <a:r>
            <a:rPr lang="en-US" sz="1200" b="0" kern="1200">
              <a:latin typeface="Arial" panose="020B0604020202020204" pitchFamily="34" charset="0"/>
              <a:cs typeface="Arial" panose="020B0604020202020204" pitchFamily="34" charset="0"/>
            </a:rPr>
            <a:t>domain 3</a:t>
          </a:r>
        </a:p>
      </dsp:txBody>
      <dsp:txXfrm>
        <a:off x="1055882" y="907150"/>
        <a:ext cx="1358841" cy="446966"/>
      </dsp:txXfrm>
    </dsp:sp>
    <dsp:sp modelId="{C89AD9EC-425B-4296-BC04-517B2C5F5732}">
      <dsp:nvSpPr>
        <dsp:cNvPr id="0" name=""/>
        <dsp:cNvSpPr/>
      </dsp:nvSpPr>
      <dsp:spPr>
        <a:xfrm>
          <a:off x="345020" y="1354116"/>
          <a:ext cx="2780565" cy="446966"/>
        </a:xfrm>
        <a:prstGeom prst="trapezoid">
          <a:avLst>
            <a:gd name="adj" fmla="val 77191"/>
          </a:avLst>
        </a:prstGeom>
        <a:solidFill>
          <a:srgbClr val="FB6D4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r>
            <a:rPr lang="en-US" sz="1200" b="1" kern="1200">
              <a:latin typeface="Arial" panose="020B0604020202020204" pitchFamily="34" charset="0"/>
              <a:cs typeface="Arial" panose="020B0604020202020204" pitchFamily="34" charset="0"/>
            </a:rPr>
            <a:t>Aging signs</a:t>
          </a:r>
        </a:p>
        <a:p>
          <a:pPr marL="0" lvl="0" indent="0" algn="ctr" defTabSz="533400">
            <a:lnSpc>
              <a:spcPct val="100000"/>
            </a:lnSpc>
            <a:spcBef>
              <a:spcPct val="0"/>
            </a:spcBef>
            <a:spcAft>
              <a:spcPts val="0"/>
            </a:spcAft>
            <a:buNone/>
          </a:pPr>
          <a:r>
            <a:rPr lang="en-US" sz="1200" b="0" kern="1200">
              <a:latin typeface="Arial" panose="020B0604020202020204" pitchFamily="34" charset="0"/>
              <a:cs typeface="Arial" panose="020B0604020202020204" pitchFamily="34" charset="0"/>
            </a:rPr>
            <a:t>domain 2</a:t>
          </a:r>
        </a:p>
      </dsp:txBody>
      <dsp:txXfrm>
        <a:off x="831619" y="1354116"/>
        <a:ext cx="1807367" cy="446966"/>
      </dsp:txXfrm>
    </dsp:sp>
    <dsp:sp modelId="{D4E2A2E0-80B6-4D56-AA98-42A381B7955F}">
      <dsp:nvSpPr>
        <dsp:cNvPr id="0" name=""/>
        <dsp:cNvSpPr/>
      </dsp:nvSpPr>
      <dsp:spPr>
        <a:xfrm>
          <a:off x="0" y="1801083"/>
          <a:ext cx="3470605" cy="446966"/>
        </a:xfrm>
        <a:prstGeom prst="trapezoid">
          <a:avLst>
            <a:gd name="adj" fmla="val 77191"/>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100000"/>
            </a:lnSpc>
            <a:spcBef>
              <a:spcPct val="0"/>
            </a:spcBef>
            <a:spcAft>
              <a:spcPts val="0"/>
            </a:spcAft>
            <a:buNone/>
          </a:pPr>
          <a:r>
            <a:rPr lang="en-US" sz="1200" b="1" kern="1200">
              <a:latin typeface="Arial" panose="020B0604020202020204" pitchFamily="34" charset="0"/>
              <a:cs typeface="Arial" panose="020B0604020202020204" pitchFamily="34" charset="0"/>
            </a:rPr>
            <a:t>Emerging aging signs</a:t>
          </a:r>
        </a:p>
        <a:p>
          <a:pPr marL="0" lvl="0" indent="0" algn="ctr" defTabSz="533400">
            <a:lnSpc>
              <a:spcPct val="100000"/>
            </a:lnSpc>
            <a:spcBef>
              <a:spcPct val="0"/>
            </a:spcBef>
            <a:spcAft>
              <a:spcPts val="0"/>
            </a:spcAft>
            <a:buNone/>
          </a:pPr>
          <a:r>
            <a:rPr lang="en-US" sz="1200" b="0" kern="1200">
              <a:latin typeface="Arial" panose="020B0604020202020204" pitchFamily="34" charset="0"/>
              <a:cs typeface="Arial" panose="020B0604020202020204" pitchFamily="34" charset="0"/>
            </a:rPr>
            <a:t>domain 1</a:t>
          </a:r>
        </a:p>
      </dsp:txBody>
      <dsp:txXfrm>
        <a:off x="607356" y="1801083"/>
        <a:ext cx="2255893" cy="4469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0" y="956188"/>
          <a:ext cx="1446158" cy="1446158"/>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altLang="zh-CN" sz="1600" kern="1200" dirty="0">
            <a:latin typeface="Times New Roman" panose="02020603050405020304" pitchFamily="18" charset="0"/>
            <a:ea typeface="SimSun" panose="02010600030101010101" pitchFamily="2" charset="-122"/>
          </a:endParaRPr>
        </a:p>
      </dsp:txBody>
      <dsp:txXfrm>
        <a:off x="201941" y="1126721"/>
        <a:ext cx="833821" cy="1105092"/>
      </dsp:txXfrm>
    </dsp:sp>
    <dsp:sp modelId="{60CC1A78-617E-4FDC-9364-E14263264C11}">
      <dsp:nvSpPr>
        <dsp:cNvPr id="0" name=""/>
        <dsp:cNvSpPr/>
      </dsp:nvSpPr>
      <dsp:spPr>
        <a:xfrm>
          <a:off x="860263" y="936245"/>
          <a:ext cx="1446158" cy="1446158"/>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270660" y="1106778"/>
        <a:ext cx="833821" cy="11050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15581" y="655986"/>
          <a:ext cx="1485337" cy="1485337"/>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altLang="zh-CN" sz="600" kern="1200" dirty="0">
              <a:solidFill>
                <a:schemeClr val="tx1"/>
              </a:solidFill>
              <a:highlight>
                <a:srgbClr val="FFFF00"/>
              </a:highlight>
              <a:ea typeface="Arial Unicode MS"/>
              <a:cs typeface="Arial Unicode MS"/>
            </a:rPr>
            <a:t>WIP</a:t>
          </a:r>
        </a:p>
      </dsp:txBody>
      <dsp:txXfrm>
        <a:off x="222994" y="831139"/>
        <a:ext cx="856410" cy="1135031"/>
      </dsp:txXfrm>
    </dsp:sp>
    <dsp:sp modelId="{7B32673A-9073-4484-A863-9C24F50609F8}">
      <dsp:nvSpPr>
        <dsp:cNvPr id="0" name=""/>
        <dsp:cNvSpPr/>
      </dsp:nvSpPr>
      <dsp:spPr>
        <a:xfrm>
          <a:off x="757954" y="677434"/>
          <a:ext cx="1485337" cy="1485337"/>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179469" y="852588"/>
        <a:ext cx="856410" cy="1135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0" y="731772"/>
          <a:ext cx="1461063" cy="1461063"/>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altLang="zh-CN" sz="600" kern="1200" dirty="0">
              <a:highlight>
                <a:srgbClr val="FFFF00"/>
              </a:highlight>
            </a:rPr>
            <a:t>WIP</a:t>
          </a:r>
        </a:p>
      </dsp:txBody>
      <dsp:txXfrm>
        <a:off x="204022" y="904062"/>
        <a:ext cx="842415" cy="1116481"/>
      </dsp:txXfrm>
    </dsp:sp>
    <dsp:sp modelId="{7B32673A-9073-4484-A863-9C24F50609F8}">
      <dsp:nvSpPr>
        <dsp:cNvPr id="0" name=""/>
        <dsp:cNvSpPr/>
      </dsp:nvSpPr>
      <dsp:spPr>
        <a:xfrm>
          <a:off x="977336" y="718958"/>
          <a:ext cx="1461063" cy="1461063"/>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r>
            <a:rPr lang="en-US" altLang="zh-CN" sz="600" kern="1200" noProof="0" dirty="0"/>
            <a:t>pigmentation </a:t>
          </a:r>
        </a:p>
        <a:p>
          <a:pPr marL="0" lvl="0" indent="0" algn="ctr" defTabSz="2889250">
            <a:lnSpc>
              <a:spcPct val="90000"/>
            </a:lnSpc>
            <a:spcBef>
              <a:spcPct val="0"/>
            </a:spcBef>
            <a:spcAft>
              <a:spcPct val="35000"/>
            </a:spcAft>
            <a:buNone/>
          </a:pPr>
          <a:r>
            <a:rPr lang="en-US" altLang="zh-CN" sz="600" kern="1200" noProof="0" dirty="0"/>
            <a:t>pores</a:t>
          </a:r>
          <a:endParaRPr kumimoji="0" lang="en-US" altLang="zh-CN" sz="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391962" y="891249"/>
        <a:ext cx="842415" cy="11164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0" y="956188"/>
          <a:ext cx="1446158" cy="1446158"/>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altLang="zh-CN" sz="1600" kern="1200" dirty="0">
            <a:latin typeface="Times New Roman" panose="02020603050405020304" pitchFamily="18" charset="0"/>
            <a:ea typeface="SimSun" panose="02010600030101010101" pitchFamily="2" charset="-122"/>
          </a:endParaRPr>
        </a:p>
      </dsp:txBody>
      <dsp:txXfrm>
        <a:off x="201941" y="1126721"/>
        <a:ext cx="833821" cy="1105092"/>
      </dsp:txXfrm>
    </dsp:sp>
    <dsp:sp modelId="{60CC1A78-617E-4FDC-9364-E14263264C11}">
      <dsp:nvSpPr>
        <dsp:cNvPr id="0" name=""/>
        <dsp:cNvSpPr/>
      </dsp:nvSpPr>
      <dsp:spPr>
        <a:xfrm>
          <a:off x="860263" y="936245"/>
          <a:ext cx="1446158" cy="1446158"/>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270660" y="1106778"/>
        <a:ext cx="833821" cy="11050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15581" y="655986"/>
          <a:ext cx="1485337" cy="1485337"/>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altLang="zh-CN" sz="600" kern="1200" dirty="0">
              <a:solidFill>
                <a:schemeClr val="tx1"/>
              </a:solidFill>
              <a:highlight>
                <a:srgbClr val="FFFF00"/>
              </a:highlight>
              <a:ea typeface="Arial Unicode MS"/>
              <a:cs typeface="Arial Unicode MS"/>
            </a:rPr>
            <a:t>WIP</a:t>
          </a:r>
        </a:p>
      </dsp:txBody>
      <dsp:txXfrm>
        <a:off x="222994" y="831139"/>
        <a:ext cx="856410" cy="1135031"/>
      </dsp:txXfrm>
    </dsp:sp>
    <dsp:sp modelId="{7B32673A-9073-4484-A863-9C24F50609F8}">
      <dsp:nvSpPr>
        <dsp:cNvPr id="0" name=""/>
        <dsp:cNvSpPr/>
      </dsp:nvSpPr>
      <dsp:spPr>
        <a:xfrm>
          <a:off x="757954" y="677434"/>
          <a:ext cx="1485337" cy="1485337"/>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179469" y="852588"/>
        <a:ext cx="856410" cy="11350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7FFBCE-79FF-4AC2-BCA6-5CF5A53811D7}">
      <dsp:nvSpPr>
        <dsp:cNvPr id="0" name=""/>
        <dsp:cNvSpPr/>
      </dsp:nvSpPr>
      <dsp:spPr>
        <a:xfrm>
          <a:off x="0" y="731772"/>
          <a:ext cx="1461063" cy="1461063"/>
        </a:xfrm>
        <a:prstGeom prst="ellipse">
          <a:avLst/>
        </a:prstGeom>
        <a:solidFill>
          <a:schemeClr val="accent5">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r>
            <a:rPr lang="en-US" altLang="zh-CN" sz="600" kern="1200" dirty="0">
              <a:highlight>
                <a:srgbClr val="FFFF00"/>
              </a:highlight>
            </a:rPr>
            <a:t>WIP</a:t>
          </a:r>
        </a:p>
      </dsp:txBody>
      <dsp:txXfrm>
        <a:off x="204022" y="904062"/>
        <a:ext cx="842415" cy="1116481"/>
      </dsp:txXfrm>
    </dsp:sp>
    <dsp:sp modelId="{7B32673A-9073-4484-A863-9C24F50609F8}">
      <dsp:nvSpPr>
        <dsp:cNvPr id="0" name=""/>
        <dsp:cNvSpPr/>
      </dsp:nvSpPr>
      <dsp:spPr>
        <a:xfrm>
          <a:off x="977336" y="718958"/>
          <a:ext cx="1461063" cy="1461063"/>
        </a:xfrm>
        <a:prstGeom prst="ellipse">
          <a:avLst/>
        </a:prstGeom>
        <a:solidFill>
          <a:schemeClr val="accent4">
            <a:lumMod val="40000"/>
            <a:lumOff val="60000"/>
            <a:alpha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endParaRPr lang="en-US" altLang="zh-CN" kern="1200" noProof="0" dirty="0"/>
        </a:p>
        <a:p>
          <a:pPr marL="0" lvl="0" indent="0" algn="ctr" defTabSz="2889250">
            <a:lnSpc>
              <a:spcPct val="90000"/>
            </a:lnSpc>
            <a:spcBef>
              <a:spcPct val="0"/>
            </a:spcBef>
            <a:spcAft>
              <a:spcPct val="35000"/>
            </a:spcAft>
            <a:buNone/>
          </a:pPr>
          <a:r>
            <a:rPr lang="en-US" altLang="zh-CN" sz="600" kern="1200" noProof="0" dirty="0"/>
            <a:t>pigmentation </a:t>
          </a:r>
        </a:p>
        <a:p>
          <a:pPr marL="0" lvl="0" indent="0" algn="ctr" defTabSz="2889250">
            <a:lnSpc>
              <a:spcPct val="90000"/>
            </a:lnSpc>
            <a:spcBef>
              <a:spcPct val="0"/>
            </a:spcBef>
            <a:spcAft>
              <a:spcPct val="35000"/>
            </a:spcAft>
            <a:buNone/>
          </a:pPr>
          <a:r>
            <a:rPr lang="en-US" altLang="zh-CN" sz="600" kern="1200" noProof="0" dirty="0"/>
            <a:t>pores</a:t>
          </a:r>
          <a:endParaRPr kumimoji="0" lang="en-US" altLang="zh-CN" sz="6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endPar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p>
          <a:pPr marL="0" lvl="0" indent="0" algn="ctr" defTabSz="2889250">
            <a:lnSpc>
              <a:spcPct val="90000"/>
            </a:lnSpc>
            <a:spcBef>
              <a:spcPct val="0"/>
            </a:spcBef>
            <a:spcAft>
              <a:spcPct val="35000"/>
            </a:spcAft>
            <a:buNone/>
          </a:pPr>
          <a:r>
            <a:rPr kumimoji="0" lang="en-US" altLang="zh-CN"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 </a:t>
          </a:r>
          <a:endParaRPr lang="zh-CN" altLang="en-US" sz="1050" kern="1200" dirty="0">
            <a:solidFill>
              <a:schemeClr val="tx1"/>
            </a:solidFill>
          </a:endParaRPr>
        </a:p>
      </dsp:txBody>
      <dsp:txXfrm>
        <a:off x="1391962" y="891249"/>
        <a:ext cx="842415" cy="111648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BAE1D0F-E3D8-43A0-954C-4F727BDC4669}" type="datetimeFigureOut">
              <a:rPr lang="zh-CN" altLang="en-US" smtClean="0"/>
              <a:t>2024/2/23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9A072E-222A-47F3-BF28-D1BA7C787CCF}" type="slidenum">
              <a:rPr lang="zh-CN" altLang="en-US" smtClean="0"/>
              <a:t>‹#›</a:t>
            </a:fld>
            <a:endParaRPr lang="zh-CN" altLang="en-US"/>
          </a:p>
        </p:txBody>
      </p:sp>
    </p:spTree>
    <p:extLst>
      <p:ext uri="{BB962C8B-B14F-4D97-AF65-F5344CB8AC3E}">
        <p14:creationId xmlns:p14="http://schemas.microsoft.com/office/powerpoint/2010/main" val="2682141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Arial"/>
                <a:ea typeface="黑体"/>
                <a:cs typeface="Arial"/>
              </a:rPr>
              <a:t>Based on studies in 2020 in China and Japan from 18-35Y, women perceive preaging to be specific skin changes that start in the early 20s, such as dull skin, uneven skin tone and dryness, transient wrinkles, lack of skin firmness and slower recovery from acne marks</a:t>
            </a:r>
          </a:p>
          <a:p>
            <a:r>
              <a:rPr lang="en-US" altLang="zh-CN" sz="1200" dirty="0">
                <a:latin typeface="Arial"/>
                <a:ea typeface="黑体"/>
                <a:cs typeface="Arial"/>
              </a:rPr>
              <a:t>According to the study, 75% consumer start to use anti-aging product before 25.</a:t>
            </a:r>
          </a:p>
        </p:txBody>
      </p:sp>
      <p:sp>
        <p:nvSpPr>
          <p:cNvPr id="4" name="灯片编号占位符 3"/>
          <p:cNvSpPr>
            <a:spLocks noGrp="1"/>
          </p:cNvSpPr>
          <p:nvPr>
            <p:ph type="sldNum" sz="quarter" idx="5"/>
          </p:nvPr>
        </p:nvSpPr>
        <p:spPr/>
        <p:txBody>
          <a:bodyPr/>
          <a:lstStyle/>
          <a:p>
            <a:fld id="{FD9A072E-222A-47F3-BF28-D1BA7C787CCF}" type="slidenum">
              <a:rPr lang="zh-CN" altLang="en-US" smtClean="0"/>
              <a:t>2</a:t>
            </a:fld>
            <a:endParaRPr lang="zh-CN" altLang="en-US"/>
          </a:p>
        </p:txBody>
      </p:sp>
    </p:spTree>
    <p:extLst>
      <p:ext uri="{BB962C8B-B14F-4D97-AF65-F5344CB8AC3E}">
        <p14:creationId xmlns:p14="http://schemas.microsoft.com/office/powerpoint/2010/main" val="28088168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31</a:t>
            </a:r>
            <a:r>
              <a:rPr lang="zh-CN" altLang="en-US" dirty="0"/>
              <a:t>岁和</a:t>
            </a:r>
            <a:r>
              <a:rPr lang="en-US" altLang="zh-CN" dirty="0"/>
              <a:t>44</a:t>
            </a:r>
            <a:r>
              <a:rPr lang="zh-CN" altLang="en-US" dirty="0"/>
              <a:t>岁显示出最多的衰老表型差异变化。衰老表型的数量在</a:t>
            </a:r>
            <a:r>
              <a:rPr lang="en-US" altLang="zh-CN" dirty="0"/>
              <a:t>24</a:t>
            </a:r>
            <a:r>
              <a:rPr lang="zh-CN" altLang="en-US" dirty="0"/>
              <a:t>岁到</a:t>
            </a:r>
            <a:r>
              <a:rPr lang="en-US" altLang="zh-CN" dirty="0"/>
              <a:t>31</a:t>
            </a:r>
            <a:r>
              <a:rPr lang="zh-CN" altLang="en-US" dirty="0"/>
              <a:t>岁之间急剧增加，这表明皮肤正在经历快速衰老。</a:t>
            </a:r>
          </a:p>
          <a:p>
            <a:endParaRPr lang="en-US" altLang="zh-CN" dirty="0"/>
          </a:p>
          <a:p>
            <a:r>
              <a:rPr lang="en-US" altLang="zh-CN" dirty="0"/>
              <a:t>Clinical evaluation: wrinkle, firmness, fine lines, photoaging</a:t>
            </a:r>
          </a:p>
          <a:p>
            <a:r>
              <a:rPr lang="en-US" altLang="zh-CN" dirty="0" err="1"/>
              <a:t>Primos</a:t>
            </a:r>
            <a:r>
              <a:rPr lang="en-US" altLang="zh-CN" dirty="0"/>
              <a:t>: wrinkle area,Rt,Ym,Y2,Rpm</a:t>
            </a:r>
          </a:p>
          <a:p>
            <a:endParaRPr lang="en-US" altLang="zh-CN" dirty="0"/>
          </a:p>
          <a:p>
            <a:r>
              <a:rPr lang="en-US" altLang="zh-CN" dirty="0" err="1"/>
              <a:t>Primos:Used</a:t>
            </a:r>
            <a:r>
              <a:rPr lang="en-US" altLang="zh-CN" dirty="0"/>
              <a:t> to evaluate skin texture related parameters(Cheek roughness, pore and wrinkle parameters);</a:t>
            </a:r>
          </a:p>
          <a:p>
            <a:r>
              <a:rPr lang="en-US" altLang="zh-CN" dirty="0" err="1"/>
              <a:t>Ra,Sa:skin</a:t>
            </a:r>
            <a:r>
              <a:rPr lang="en-US" altLang="zh-CN" dirty="0"/>
              <a:t> roughness</a:t>
            </a:r>
          </a:p>
          <a:p>
            <a:r>
              <a:rPr lang="en-US" altLang="zh-CN" sz="1200" b="0" i="0" u="none" strike="noStrike" kern="1200" dirty="0">
                <a:solidFill>
                  <a:schemeClr val="tx1"/>
                </a:solidFill>
                <a:effectLst/>
                <a:latin typeface="+mn-lt"/>
                <a:ea typeface="+mn-ea"/>
                <a:cs typeface="+mn-cs"/>
              </a:rPr>
              <a:t>Only shown in 18-30 :the other 4 are :Rt</a:t>
            </a:r>
            <a:r>
              <a:rPr lang="en-US" altLang="zh-CN" dirty="0"/>
              <a:t> </a:t>
            </a:r>
            <a:r>
              <a:rPr lang="en-US" altLang="zh-CN" sz="1200" b="0" i="0" u="none" strike="noStrike" kern="1200" dirty="0" err="1">
                <a:solidFill>
                  <a:schemeClr val="tx1"/>
                </a:solidFill>
                <a:effectLst/>
                <a:latin typeface="+mn-lt"/>
                <a:ea typeface="+mn-ea"/>
                <a:cs typeface="+mn-cs"/>
              </a:rPr>
              <a:t>Ym</a:t>
            </a:r>
            <a:r>
              <a:rPr lang="en-US" altLang="zh-CN" dirty="0"/>
              <a:t> </a:t>
            </a:r>
            <a:r>
              <a:rPr lang="en-US" altLang="zh-CN" sz="1200" b="0" i="0" u="none" strike="noStrike" kern="1200" dirty="0">
                <a:solidFill>
                  <a:schemeClr val="tx1"/>
                </a:solidFill>
                <a:effectLst/>
                <a:latin typeface="+mn-lt"/>
                <a:ea typeface="+mn-ea"/>
                <a:cs typeface="+mn-cs"/>
              </a:rPr>
              <a:t>Y2</a:t>
            </a:r>
            <a:r>
              <a:rPr lang="en-US" altLang="zh-CN" dirty="0"/>
              <a:t> </a:t>
            </a:r>
            <a:r>
              <a:rPr lang="en-US" altLang="zh-CN" sz="1200" b="0" i="0" u="none" strike="noStrike" kern="1200" dirty="0">
                <a:solidFill>
                  <a:schemeClr val="tx1"/>
                </a:solidFill>
                <a:effectLst/>
                <a:latin typeface="+mn-lt"/>
                <a:ea typeface="+mn-ea"/>
                <a:cs typeface="+mn-cs"/>
              </a:rPr>
              <a:t>Rpm, it represents the skin roughness.</a:t>
            </a:r>
          </a:p>
          <a:p>
            <a:r>
              <a:rPr lang="en-US" altLang="zh-CN" sz="1200" b="0" i="0" u="none" strike="noStrike" kern="1200" dirty="0">
                <a:solidFill>
                  <a:schemeClr val="tx1"/>
                </a:solidFill>
                <a:effectLst/>
                <a:latin typeface="+mn-lt"/>
                <a:ea typeface="+mn-ea"/>
                <a:cs typeface="+mn-cs"/>
              </a:rPr>
              <a:t>The data from </a:t>
            </a:r>
            <a:r>
              <a:rPr lang="en-US" altLang="zh-CN" sz="1200" b="0" i="0" u="none" strike="noStrike" kern="1200" dirty="0" err="1">
                <a:solidFill>
                  <a:schemeClr val="tx1"/>
                </a:solidFill>
                <a:effectLst/>
                <a:latin typeface="+mn-lt"/>
                <a:ea typeface="+mn-ea"/>
                <a:cs typeface="+mn-cs"/>
              </a:rPr>
              <a:t>visia</a:t>
            </a:r>
            <a:r>
              <a:rPr lang="en-US" altLang="zh-CN" sz="1200" b="0" i="0" u="none" strike="noStrike" kern="1200" dirty="0">
                <a:solidFill>
                  <a:schemeClr val="tx1"/>
                </a:solidFill>
                <a:effectLst/>
                <a:latin typeface="+mn-lt"/>
                <a:ea typeface="+mn-ea"/>
                <a:cs typeface="+mn-cs"/>
              </a:rPr>
              <a:t> is against common sense, so we eliminate the data measured by </a:t>
            </a:r>
            <a:r>
              <a:rPr lang="en-US" altLang="zh-CN" sz="1200" b="0" i="0" u="none" strike="noStrike" kern="1200" dirty="0" err="1">
                <a:solidFill>
                  <a:schemeClr val="tx1"/>
                </a:solidFill>
                <a:effectLst/>
                <a:latin typeface="+mn-lt"/>
                <a:ea typeface="+mn-ea"/>
                <a:cs typeface="+mn-cs"/>
              </a:rPr>
              <a:t>visia</a:t>
            </a:r>
            <a:r>
              <a:rPr lang="en-US" altLang="zh-CN" sz="1200" b="0" i="0" u="none" strike="noStrike" kern="1200" dirty="0">
                <a:solidFill>
                  <a:schemeClr val="tx1"/>
                </a:solidFill>
                <a:effectLst/>
                <a:latin typeface="+mn-lt"/>
                <a:ea typeface="+mn-ea"/>
                <a:cs typeface="+mn-cs"/>
              </a:rPr>
              <a:t>.(47 change to 41, 14 change to 9 characteristics).</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Clinical evaluation: wrinkle, firmness, fine lines, photoaging</a:t>
            </a:r>
          </a:p>
          <a:p>
            <a:r>
              <a:rPr lang="en-US" altLang="zh-CN" err="1"/>
              <a:t>Primos</a:t>
            </a:r>
            <a:r>
              <a:rPr lang="en-US" altLang="zh-CN"/>
              <a:t>: wrinkle </a:t>
            </a:r>
            <a:r>
              <a:rPr lang="en-US" altLang="zh-CN" err="1"/>
              <a:t>area,Rt,Ym,Y2,Rpm</a:t>
            </a:r>
            <a:endParaRPr lang="en-US" altLang="zh-CN"/>
          </a:p>
          <a:p>
            <a:endParaRPr lang="en-US" altLang="zh-CN"/>
          </a:p>
          <a:p>
            <a:r>
              <a:rPr lang="en-US" altLang="zh-CN" err="1"/>
              <a:t>Primos:Used</a:t>
            </a:r>
            <a:r>
              <a:rPr lang="en-US" altLang="zh-CN"/>
              <a:t> to evaluate skin texture related parameters(Cheek roughness, pore and wrinkle parameters);</a:t>
            </a:r>
          </a:p>
          <a:p>
            <a:r>
              <a:rPr lang="en-US" altLang="zh-CN" err="1"/>
              <a:t>Ra,Sa:skin</a:t>
            </a:r>
            <a:r>
              <a:rPr lang="en-US" altLang="zh-CN"/>
              <a:t> roughness</a:t>
            </a:r>
          </a:p>
          <a:p>
            <a:r>
              <a:rPr lang="en-US" altLang="zh-CN" sz="1200" b="0" i="0" u="none" strike="noStrike" kern="1200">
                <a:solidFill>
                  <a:schemeClr val="tx1"/>
                </a:solidFill>
                <a:effectLst/>
                <a:latin typeface="+mn-lt"/>
                <a:ea typeface="+mn-ea"/>
                <a:cs typeface="+mn-cs"/>
              </a:rPr>
              <a:t>Only shown in 18-30 :the other 4 are :Rt</a:t>
            </a:r>
            <a:r>
              <a:rPr lang="en-US" altLang="zh-CN"/>
              <a:t> </a:t>
            </a:r>
            <a:r>
              <a:rPr lang="en-US" altLang="zh-CN" sz="1200" b="0" i="0" u="none" strike="noStrike" kern="1200" err="1">
                <a:solidFill>
                  <a:schemeClr val="tx1"/>
                </a:solidFill>
                <a:effectLst/>
                <a:latin typeface="+mn-lt"/>
                <a:ea typeface="+mn-ea"/>
                <a:cs typeface="+mn-cs"/>
              </a:rPr>
              <a:t>Ym</a:t>
            </a:r>
            <a:r>
              <a:rPr lang="en-US" altLang="zh-CN"/>
              <a:t> </a:t>
            </a:r>
            <a:r>
              <a:rPr lang="en-US" altLang="zh-CN" sz="1200" b="0" i="0" u="none" strike="noStrike" kern="1200" err="1">
                <a:solidFill>
                  <a:schemeClr val="tx1"/>
                </a:solidFill>
                <a:effectLst/>
                <a:latin typeface="+mn-lt"/>
                <a:ea typeface="+mn-ea"/>
                <a:cs typeface="+mn-cs"/>
              </a:rPr>
              <a:t>Y2</a:t>
            </a:r>
            <a:r>
              <a:rPr lang="en-US" altLang="zh-CN"/>
              <a:t> </a:t>
            </a:r>
            <a:r>
              <a:rPr lang="en-US" altLang="zh-CN" sz="1200" b="0" i="0" u="none" strike="noStrike" kern="1200">
                <a:solidFill>
                  <a:schemeClr val="tx1"/>
                </a:solidFill>
                <a:effectLst/>
                <a:latin typeface="+mn-lt"/>
                <a:ea typeface="+mn-ea"/>
                <a:cs typeface="+mn-cs"/>
              </a:rPr>
              <a:t>Rpm, it represents the skin roughness.</a:t>
            </a:r>
          </a:p>
          <a:p>
            <a:r>
              <a:rPr lang="en-US" altLang="zh-CN" sz="1200" b="0" i="0" u="none" strike="noStrike" kern="1200">
                <a:solidFill>
                  <a:schemeClr val="tx1"/>
                </a:solidFill>
                <a:effectLst/>
                <a:latin typeface="+mn-lt"/>
                <a:ea typeface="+mn-ea"/>
                <a:cs typeface="+mn-cs"/>
              </a:rPr>
              <a:t>The data from </a:t>
            </a:r>
            <a:r>
              <a:rPr lang="en-US" altLang="zh-CN" sz="1200" b="0" i="0" u="none" strike="noStrike" kern="1200" err="1">
                <a:solidFill>
                  <a:schemeClr val="tx1"/>
                </a:solidFill>
                <a:effectLst/>
                <a:latin typeface="+mn-lt"/>
                <a:ea typeface="+mn-ea"/>
                <a:cs typeface="+mn-cs"/>
              </a:rPr>
              <a:t>visia</a:t>
            </a:r>
            <a:r>
              <a:rPr lang="en-US" altLang="zh-CN" sz="1200" b="0" i="0" u="none" strike="noStrike" kern="1200">
                <a:solidFill>
                  <a:schemeClr val="tx1"/>
                </a:solidFill>
                <a:effectLst/>
                <a:latin typeface="+mn-lt"/>
                <a:ea typeface="+mn-ea"/>
                <a:cs typeface="+mn-cs"/>
              </a:rPr>
              <a:t> is against common sense, so we eliminate the data measured by </a:t>
            </a:r>
            <a:r>
              <a:rPr lang="en-US" altLang="zh-CN" sz="1200" b="0" i="0" u="none" strike="noStrike" kern="1200" err="1">
                <a:solidFill>
                  <a:schemeClr val="tx1"/>
                </a:solidFill>
                <a:effectLst/>
                <a:latin typeface="+mn-lt"/>
                <a:ea typeface="+mn-ea"/>
                <a:cs typeface="+mn-cs"/>
              </a:rPr>
              <a:t>visia</a:t>
            </a:r>
            <a:r>
              <a:rPr lang="en-US" altLang="zh-CN" sz="1200" b="0" i="0" u="none" strike="noStrike" kern="1200">
                <a:solidFill>
                  <a:schemeClr val="tx1"/>
                </a:solidFill>
                <a:effectLst/>
                <a:latin typeface="+mn-lt"/>
                <a:ea typeface="+mn-ea"/>
                <a:cs typeface="+mn-cs"/>
              </a:rPr>
              <a:t>.(47 change to 41, 14 change to 9 characteristics).</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面部乳液：</a:t>
            </a:r>
            <a:r>
              <a:rPr lang="en-US" altLang="zh-CN"/>
              <a:t>facial lotion;</a:t>
            </a:r>
          </a:p>
          <a:p>
            <a:endParaRPr lang="en-US" altLang="zh-CN"/>
          </a:p>
          <a:p>
            <a:endParaRPr lang="en-SG" altLang="zh-CN"/>
          </a:p>
          <a:p>
            <a:endParaRPr lang="zh-CN" altLang="en-US"/>
          </a:p>
        </p:txBody>
      </p:sp>
      <p:sp>
        <p:nvSpPr>
          <p:cNvPr id="4" name="灯片编号占位符 3"/>
          <p:cNvSpPr>
            <a:spLocks noGrp="1"/>
          </p:cNvSpPr>
          <p:nvPr>
            <p:ph type="sldNum" sz="quarter" idx="5"/>
          </p:nvPr>
        </p:nvSpPr>
        <p:spPr/>
        <p:txBody>
          <a:bodyPr/>
          <a:lstStyle/>
          <a:p>
            <a:fld id="{C1408E70-32D1-426C-A297-0452324AE199}" type="slidenum">
              <a:rPr lang="en-US" smtClean="0"/>
              <a:t>15</a:t>
            </a:fld>
            <a:endParaRPr lang="en-US"/>
          </a:p>
        </p:txBody>
      </p:sp>
    </p:spTree>
    <p:extLst>
      <p:ext uri="{BB962C8B-B14F-4D97-AF65-F5344CB8AC3E}">
        <p14:creationId xmlns:p14="http://schemas.microsoft.com/office/powerpoint/2010/main" val="24789462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Q1 Skin Dryness (R=0.38) suggests that the perception of skin dryness increases with age. Dryness of the skin could be linked to changes in the stratum corneum, the outermost layer of the skin, which can become less efficient at retaining moisture as part of the intrinsic aging process. Q14 Skin Yellowish/Pale Yellow (R=0.38) indicate a change in skin color towards yellowish/pale yellow tones with advancing age. This could be associated with the accumulation of advanced glycation end-products (AGEs) in the skin, which can occur over time due to prolonged exposure to sugars. Q23 Skin Sagging/Lack of Firmness (R=0.37) and Q24 Wrinkles (R=0.38) have a similar correlation coefficient and are classic markers of aging skin, characterized by a decrease in collagen and elastin fibers, which are critical for maintaining skin's firmness and elasticity. Q23 I feel embarrassed when someone I care about notices signs of aging on my skin (R=0.38): This strong positive correlation suggests that concerns about visible aging signs become more pronounced as individuals get older, potentially impacting their social interactions and self-esteem. (Figure S1)</a:t>
            </a:r>
            <a:endParaRPr lang="zh-CN" altLang="en-US" sz="1200" dirty="0"/>
          </a:p>
          <a:p>
            <a:endParaRPr lang="zh-CN" altLang="en-US" dirty="0"/>
          </a:p>
        </p:txBody>
      </p:sp>
      <p:sp>
        <p:nvSpPr>
          <p:cNvPr id="4" name="Slide Number Placeholder 3"/>
          <p:cNvSpPr>
            <a:spLocks noGrp="1"/>
          </p:cNvSpPr>
          <p:nvPr>
            <p:ph type="sldNum" sz="quarter" idx="5"/>
          </p:nvPr>
        </p:nvSpPr>
        <p:spPr/>
        <p:txBody>
          <a:bodyPr/>
          <a:lstStyle/>
          <a:p>
            <a:fld id="{FD9A072E-222A-47F3-BF28-D1BA7C787CCF}" type="slidenum">
              <a:rPr lang="zh-CN" altLang="en-US" smtClean="0"/>
              <a:t>16</a:t>
            </a:fld>
            <a:endParaRPr lang="zh-CN" altLang="en-US"/>
          </a:p>
        </p:txBody>
      </p:sp>
    </p:spTree>
    <p:extLst>
      <p:ext uri="{BB962C8B-B14F-4D97-AF65-F5344CB8AC3E}">
        <p14:creationId xmlns:p14="http://schemas.microsoft.com/office/powerpoint/2010/main" val="9369548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042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面部乳液：</a:t>
            </a:r>
            <a:r>
              <a:rPr lang="en-US" altLang="zh-CN" dirty="0"/>
              <a:t>facial lotion;</a:t>
            </a:r>
          </a:p>
          <a:p>
            <a:endParaRPr lang="en-US" altLang="zh-CN" dirty="0"/>
          </a:p>
          <a:p>
            <a:endParaRPr lang="en-SG" altLang="zh-CN" dirty="0"/>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8946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D9A072E-222A-47F3-BF28-D1BA7C787CCF}"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05432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a:t>Difference analysis demonstrated statistically significant and different microbial biomarkers between the two age groups (Figure 3). A higher prevalence of </a:t>
            </a:r>
            <a:r>
              <a:rPr lang="en-US" altLang="zh-CN" sz="1200" i="1"/>
              <a:t>C. acnes </a:t>
            </a:r>
            <a:r>
              <a:rPr lang="en-US" altLang="zh-CN" sz="1200"/>
              <a:t>and</a:t>
            </a:r>
            <a:r>
              <a:rPr lang="en-US" altLang="zh-CN" sz="1200" i="1"/>
              <a:t> E. coli </a:t>
            </a:r>
            <a:r>
              <a:rPr lang="en-US" altLang="zh-CN" sz="1200"/>
              <a:t>associated with the pre-aging group, while aging group is enriched with </a:t>
            </a:r>
            <a:r>
              <a:rPr lang="en-US" altLang="zh-CN" sz="1200" i="1"/>
              <a:t>P. fluorescens </a:t>
            </a:r>
            <a:r>
              <a:rPr lang="en-US" altLang="zh-CN" sz="1200"/>
              <a:t>and </a:t>
            </a:r>
            <a:r>
              <a:rPr lang="en-US" altLang="zh-CN" sz="1200" i="1"/>
              <a:t>M. </a:t>
            </a:r>
            <a:r>
              <a:rPr lang="en-US" altLang="zh-CN" sz="1200" i="1" err="1"/>
              <a:t>osloensis</a:t>
            </a:r>
            <a:r>
              <a:rPr lang="en-US" altLang="zh-CN" sz="1200" i="1"/>
              <a:t>. </a:t>
            </a:r>
            <a:r>
              <a:rPr lang="en-US" altLang="zh-CN" sz="1200"/>
              <a:t>This finding is consistent with the historical research that </a:t>
            </a:r>
            <a:r>
              <a:rPr lang="en-US" altLang="zh-CN" sz="1200" i="1"/>
              <a:t>E. coli </a:t>
            </a:r>
            <a:r>
              <a:rPr lang="en-US" altLang="zh-CN" sz="1200"/>
              <a:t>has a mutualistic biological relationship with humans[1]. But which sub-species of </a:t>
            </a:r>
            <a:r>
              <a:rPr lang="en-US" altLang="zh-CN" sz="1200" i="1"/>
              <a:t>E. coli </a:t>
            </a:r>
            <a:r>
              <a:rPr lang="en-US" altLang="zh-CN" sz="1200"/>
              <a:t>is in the skin and why it is more prevalence in younger skin need to be explored in further study. (Figure 3).</a:t>
            </a:r>
          </a:p>
          <a:p>
            <a:endParaRPr lang="en-US" altLang="zh-CN"/>
          </a:p>
          <a:p>
            <a:endParaRPr lang="en-SG" altLang="zh-CN"/>
          </a:p>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789462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err="1">
                <a:solidFill>
                  <a:srgbClr val="212121"/>
                </a:solidFill>
                <a:effectLst/>
                <a:latin typeface="system-ui"/>
              </a:rPr>
              <a:t>Meckfessel</a:t>
            </a:r>
            <a:r>
              <a:rPr lang="en-US" altLang="zh-CN" b="0" i="0">
                <a:solidFill>
                  <a:srgbClr val="212121"/>
                </a:solidFill>
                <a:effectLst/>
                <a:latin typeface="system-ui"/>
              </a:rPr>
              <a:t> MH, Brandt S. The structure, function, and importance of ceramides in skin and their use as therapeutic agents in skin-care products. J Am </a:t>
            </a:r>
            <a:r>
              <a:rPr lang="en-US" altLang="zh-CN" b="0" i="0" err="1">
                <a:solidFill>
                  <a:srgbClr val="212121"/>
                </a:solidFill>
                <a:effectLst/>
                <a:latin typeface="system-ui"/>
              </a:rPr>
              <a:t>Acad</a:t>
            </a:r>
            <a:r>
              <a:rPr lang="en-US" altLang="zh-CN" b="0" i="0">
                <a:solidFill>
                  <a:srgbClr val="212121"/>
                </a:solidFill>
                <a:effectLst/>
                <a:latin typeface="system-ui"/>
              </a:rPr>
              <a:t> Dermatol. 2014 Jul;71(1):177-84. </a:t>
            </a:r>
            <a:r>
              <a:rPr lang="en-US" altLang="zh-CN" b="0" i="0" err="1">
                <a:solidFill>
                  <a:srgbClr val="212121"/>
                </a:solidFill>
                <a:effectLst/>
                <a:latin typeface="system-ui"/>
              </a:rPr>
              <a:t>doi</a:t>
            </a:r>
            <a:r>
              <a:rPr lang="en-US" altLang="zh-CN" b="0" i="0">
                <a:solidFill>
                  <a:srgbClr val="212121"/>
                </a:solidFill>
                <a:effectLst/>
                <a:latin typeface="system-ui"/>
              </a:rPr>
              <a:t>: 10.1016/j.jaad.2014.01.891. </a:t>
            </a:r>
            <a:r>
              <a:rPr lang="en-US" altLang="zh-CN" b="0" i="0" err="1">
                <a:solidFill>
                  <a:srgbClr val="212121"/>
                </a:solidFill>
                <a:effectLst/>
                <a:latin typeface="system-ui"/>
              </a:rPr>
              <a:t>Epub</a:t>
            </a:r>
            <a:r>
              <a:rPr lang="en-US" altLang="zh-CN" b="0" i="0">
                <a:solidFill>
                  <a:srgbClr val="212121"/>
                </a:solidFill>
                <a:effectLst/>
                <a:latin typeface="system-ui"/>
              </a:rPr>
              <a:t> 2014 Mar 20. PMID: 24656726.</a:t>
            </a: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6704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1408E70-32D1-426C-A297-0452324AE19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96266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Vital cell -&gt; cell type and activity </a:t>
            </a:r>
          </a:p>
          <a:p>
            <a:endParaRPr lang="en-US" altLang="zh-CN" dirty="0"/>
          </a:p>
          <a:p>
            <a:r>
              <a:rPr lang="en-US" altLang="zh-CN" dirty="0"/>
              <a:t>FOSH-Business Question-current  tech / next tech-</a:t>
            </a:r>
            <a:r>
              <a:rPr lang="en-US" altLang="zh-CN" dirty="0" err="1"/>
              <a:t>hyperthesis</a:t>
            </a:r>
            <a:endParaRPr lang="en-US" altLang="zh-CN" dirty="0"/>
          </a:p>
          <a:p>
            <a:r>
              <a:rPr lang="en-US" altLang="zh-CN" dirty="0"/>
              <a:t>Microbiome workshop f/u</a:t>
            </a:r>
          </a:p>
          <a:p>
            <a:r>
              <a:rPr lang="en-US" altLang="zh-CN" dirty="0"/>
              <a:t>Pre-aging R&amp;D ideation</a:t>
            </a:r>
            <a:endParaRPr lang="zh-CN" altLang="en-US" dirty="0"/>
          </a:p>
        </p:txBody>
      </p:sp>
      <p:sp>
        <p:nvSpPr>
          <p:cNvPr id="4" name="Slide Number Placeholder 3"/>
          <p:cNvSpPr>
            <a:spLocks noGrp="1"/>
          </p:cNvSpPr>
          <p:nvPr>
            <p:ph type="sldNum" sz="quarter" idx="5"/>
          </p:nvPr>
        </p:nvSpPr>
        <p:spPr/>
        <p:txBody>
          <a:bodyPr/>
          <a:lstStyle/>
          <a:p>
            <a:fld id="{8D60FD66-5741-45A9-8F97-E3B30C91F71F}" type="slidenum">
              <a:rPr lang="zh-CN" altLang="en-US" smtClean="0"/>
              <a:t>4</a:t>
            </a:fld>
            <a:endParaRPr lang="zh-CN" altLang="en-US"/>
          </a:p>
        </p:txBody>
      </p:sp>
    </p:spTree>
    <p:extLst>
      <p:ext uri="{BB962C8B-B14F-4D97-AF65-F5344CB8AC3E}">
        <p14:creationId xmlns:p14="http://schemas.microsoft.com/office/powerpoint/2010/main" val="5583294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a:p>
        </p:txBody>
      </p:sp>
      <p:sp>
        <p:nvSpPr>
          <p:cNvPr id="4" name="Slide Number Placeholder 3"/>
          <p:cNvSpPr>
            <a:spLocks noGrp="1"/>
          </p:cNvSpPr>
          <p:nvPr>
            <p:ph type="sldNum" sz="quarter" idx="5"/>
          </p:nvPr>
        </p:nvSpPr>
        <p:spPr/>
        <p:txBody>
          <a:bodyPr/>
          <a:lstStyle/>
          <a:p>
            <a:fld id="{8D60FD66-5741-45A9-8F97-E3B30C91F71F}" type="slidenum">
              <a:rPr lang="zh-CN" altLang="en-US" smtClean="0"/>
              <a:t>5</a:t>
            </a:fld>
            <a:endParaRPr lang="zh-CN" altLang="en-US"/>
          </a:p>
        </p:txBody>
      </p:sp>
    </p:spTree>
    <p:extLst>
      <p:ext uri="{BB962C8B-B14F-4D97-AF65-F5344CB8AC3E}">
        <p14:creationId xmlns:p14="http://schemas.microsoft.com/office/powerpoint/2010/main" val="14488782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US" altLang="zh-CN" dirty="0"/>
              <a:t>Reliability will be evaluated with internal consistency using Cronbach’s alpha. </a:t>
            </a:r>
          </a:p>
          <a:p>
            <a:pPr>
              <a:lnSpc>
                <a:spcPct val="150000"/>
              </a:lnSpc>
            </a:pPr>
            <a:r>
              <a:rPr lang="en-US" altLang="zh-CN" dirty="0"/>
              <a:t>Validity will be evaluated using known-groups validity, convergent validity and factor structure validity.</a:t>
            </a:r>
            <a:endParaRPr lang="zh-CN" altLang="en-US" dirty="0"/>
          </a:p>
          <a:p>
            <a:r>
              <a:rPr lang="en-US" altLang="zh-CN" dirty="0" err="1"/>
              <a:t>ExC</a:t>
            </a:r>
            <a:r>
              <a:rPr lang="en-US" altLang="zh-CN" dirty="0"/>
              <a:t> FGD,</a:t>
            </a:r>
            <a:r>
              <a:rPr lang="zh-CN" altLang="en-US" dirty="0"/>
              <a:t> </a:t>
            </a:r>
            <a:r>
              <a:rPr lang="en-US" altLang="zh-CN" dirty="0"/>
              <a:t>survey,</a:t>
            </a:r>
            <a:r>
              <a:rPr lang="zh-CN" altLang="en-US" dirty="0"/>
              <a:t> </a:t>
            </a:r>
            <a:r>
              <a:rPr lang="en-US" altLang="zh-CN" dirty="0"/>
              <a:t>IDI</a:t>
            </a:r>
            <a:endParaRPr lang="zh-CN" altLang="en-US" dirty="0"/>
          </a:p>
        </p:txBody>
      </p:sp>
      <p:sp>
        <p:nvSpPr>
          <p:cNvPr id="4" name="Slide Number Placeholder 3"/>
          <p:cNvSpPr>
            <a:spLocks noGrp="1"/>
          </p:cNvSpPr>
          <p:nvPr>
            <p:ph type="sldNum" sz="quarter" idx="5"/>
          </p:nvPr>
        </p:nvSpPr>
        <p:spPr/>
        <p:txBody>
          <a:bodyPr/>
          <a:lstStyle/>
          <a:p>
            <a:fld id="{8D60FD66-5741-45A9-8F97-E3B30C91F71F}" type="slidenum">
              <a:rPr lang="zh-CN" altLang="en-US" smtClean="0"/>
              <a:t>6</a:t>
            </a:fld>
            <a:endParaRPr lang="zh-CN" altLang="en-US"/>
          </a:p>
        </p:txBody>
      </p:sp>
    </p:spTree>
    <p:extLst>
      <p:ext uri="{BB962C8B-B14F-4D97-AF65-F5344CB8AC3E}">
        <p14:creationId xmlns:p14="http://schemas.microsoft.com/office/powerpoint/2010/main" val="17063771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latin typeface="+mn-lt"/>
                <a:cs typeface="Times New Roman" panose="02020603050405020304" pitchFamily="18" charset="0"/>
              </a:rPr>
              <a:t>Introduction </a:t>
            </a:r>
          </a:p>
          <a:p>
            <a:pPr algn="just"/>
            <a:r>
              <a:rPr lang="en-SG" altLang="zh-CN" sz="12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200" b="0" i="1" dirty="0">
                <a:latin typeface="+mn-lt"/>
                <a:ea typeface="等线" panose="02010600030101010101" pitchFamily="2" charset="-122"/>
                <a:cs typeface="Times New Roman" panose="02020603050405020304" pitchFamily="18" charset="0"/>
              </a:rPr>
              <a:t>et al.</a:t>
            </a:r>
            <a:r>
              <a:rPr lang="en-SG" altLang="zh-CN" sz="12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Methods &amp; Material</a:t>
            </a:r>
          </a:p>
          <a:p>
            <a:pPr algn="just"/>
            <a:r>
              <a:rPr lang="en-US" altLang="zh-CN" sz="1200" b="0" kern="100" dirty="0">
                <a:effectLst/>
                <a:latin typeface="+mn-lt"/>
                <a:ea typeface="等线" panose="02010600030101010101" pitchFamily="2" charset="-122"/>
                <a:cs typeface="Times New Roman" panose="02020603050405020304" pitchFamily="18" charset="0"/>
              </a:rPr>
              <a:t>164 healthy subjects in Shanghai were recruited in a clinical study, </a:t>
            </a:r>
          </a:p>
          <a:p>
            <a:pPr algn="just"/>
            <a:r>
              <a:rPr lang="en-US" altLang="zh-CN" sz="1200" b="0" kern="100" dirty="0">
                <a:effectLst/>
                <a:latin typeface="+mn-lt"/>
                <a:ea typeface="等线" panose="02010600030101010101" pitchFamily="2" charset="-122"/>
                <a:cs typeface="Times New Roman" panose="02020603050405020304" pitchFamily="18" charset="0"/>
              </a:rPr>
              <a:t>Separate them into 6 groups, each group has specific age range and 25-35 numbers of participants.</a:t>
            </a:r>
          </a:p>
          <a:p>
            <a:pPr algn="just"/>
            <a:r>
              <a:rPr lang="en-US" altLang="zh-CN" sz="1200" b="0" kern="100" dirty="0">
                <a:effectLst/>
                <a:latin typeface="+mn-lt"/>
                <a:ea typeface="等线" panose="02010600030101010101" pitchFamily="2" charset="-122"/>
                <a:cs typeface="Times New Roman" panose="02020603050405020304" pitchFamily="18" charset="0"/>
              </a:rPr>
              <a:t>125 skin parameters were assessed for the aging assessment </a:t>
            </a:r>
          </a:p>
          <a:p>
            <a:pPr algn="just"/>
            <a:r>
              <a:rPr lang="en-US" altLang="zh-CN" sz="1200" b="0" kern="100" dirty="0">
                <a:effectLst/>
                <a:latin typeface="+mn-lt"/>
                <a:ea typeface="等线" panose="02010600030101010101" pitchFamily="2" charset="-122"/>
                <a:cs typeface="Times New Roman" panose="02020603050405020304" pitchFamily="18" charset="0"/>
              </a:rPr>
              <a:t>including</a:t>
            </a:r>
            <a:r>
              <a:rPr lang="en-US" altLang="zh-CN" sz="1200" b="0" dirty="0">
                <a:effectLst/>
                <a:latin typeface="+mn-lt"/>
                <a:ea typeface="宋体" panose="02010600030101010101" pitchFamily="2" charset="-122"/>
                <a:cs typeface="Times New Roman" panose="02020603050405020304" pitchFamily="18" charset="0"/>
              </a:rPr>
              <a:t> clinical evaluation, instrument measurements,</a:t>
            </a:r>
          </a:p>
          <a:p>
            <a:pPr algn="just"/>
            <a:r>
              <a:rPr lang="en-US" altLang="zh-CN" sz="1200" b="0" dirty="0">
                <a:effectLst/>
                <a:latin typeface="+mn-lt"/>
                <a:ea typeface="宋体" panose="02010600030101010101" pitchFamily="2" charset="-122"/>
                <a:cs typeface="Times New Roman" panose="02020603050405020304" pitchFamily="18" charset="0"/>
              </a:rPr>
              <a:t>Correlation analysis was conducted between skin parameters with age of 18-60 and 18-30 separately. </a:t>
            </a:r>
            <a:r>
              <a:rPr lang="en-US" altLang="zh-CN" sz="12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200" b="0" kern="100" dirty="0">
              <a:effectLst/>
              <a:latin typeface="+mn-lt"/>
              <a:ea typeface="等线" panose="02010600030101010101" pitchFamily="2" charset="-122"/>
              <a:cs typeface="Times New Roman" panose="02020603050405020304" pitchFamily="18" charset="0"/>
            </a:endParaRPr>
          </a:p>
          <a:p>
            <a:pPr algn="just"/>
            <a:r>
              <a:rPr lang="en-US" altLang="zh-CN" sz="1200" b="0" dirty="0">
                <a:effectLst/>
                <a:latin typeface="+mn-lt"/>
                <a:ea typeface="宋体" panose="02010600030101010101" pitchFamily="2" charset="-122"/>
                <a:cs typeface="Times New Roman" panose="02020603050405020304" pitchFamily="18" charset="0"/>
              </a:rPr>
              <a:t>self-assessment questionnaires including life habits and skin pre-aging experience. </a:t>
            </a:r>
            <a:endParaRPr lang="en-US" altLang="zh-CN" sz="1200" b="0" kern="100" dirty="0">
              <a:effectLst/>
              <a:latin typeface="+mn-lt"/>
              <a:ea typeface="等线" panose="02010600030101010101" pitchFamily="2" charset="-122"/>
              <a:cs typeface="Times New Roman" panose="02020603050405020304" pitchFamily="18" charset="0"/>
            </a:endParaRPr>
          </a:p>
          <a:p>
            <a:r>
              <a:rPr lang="en-US" altLang="zh-CN" sz="12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a:t>
            </a:r>
          </a:p>
          <a:p>
            <a:r>
              <a:rPr lang="en-US" altLang="zh-CN" sz="1200" b="0" dirty="0">
                <a:latin typeface="+mn-lt"/>
                <a:ea typeface="宋体" panose="02010600030101010101" pitchFamily="2" charset="-122"/>
              </a:rPr>
              <a:t>Evaluation of exposome was conducted by one-way ANOVA, with clinical pre-aging skin features as dependent variable and lifestyles as independent variables. </a:t>
            </a:r>
          </a:p>
          <a:p>
            <a:endParaRPr lang="zh-CN" altLang="en-US" dirty="0"/>
          </a:p>
        </p:txBody>
      </p:sp>
      <p:sp>
        <p:nvSpPr>
          <p:cNvPr id="4" name="灯片编号占位符 3"/>
          <p:cNvSpPr>
            <a:spLocks noGrp="1"/>
          </p:cNvSpPr>
          <p:nvPr>
            <p:ph type="sldNum" sz="quarter" idx="5"/>
          </p:nvPr>
        </p:nvSpPr>
        <p:spPr/>
        <p:txBody>
          <a:bodyPr/>
          <a:lstStyle/>
          <a:p>
            <a:fld id="{FD9A072E-222A-47F3-BF28-D1BA7C787CCF}" type="slidenum">
              <a:rPr lang="zh-CN" altLang="en-US" smtClean="0"/>
              <a:t>8</a:t>
            </a:fld>
            <a:endParaRPr lang="zh-CN" altLang="en-US"/>
          </a:p>
        </p:txBody>
      </p:sp>
    </p:spTree>
    <p:extLst>
      <p:ext uri="{BB962C8B-B14F-4D97-AF65-F5344CB8AC3E}">
        <p14:creationId xmlns:p14="http://schemas.microsoft.com/office/powerpoint/2010/main" val="1210259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cs typeface="Times New Roman" panose="02020603050405020304" pitchFamily="18" charset="0"/>
              </a:rPr>
              <a:t>补文章的进展，，，</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所有的环境因素可以用回归去做；</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可以把</a:t>
            </a:r>
            <a:r>
              <a:rPr lang="en-US" altLang="zh-CN" sz="1200" dirty="0">
                <a:latin typeface="+mn-lt"/>
                <a:cs typeface="Times New Roman" panose="02020603050405020304" pitchFamily="18" charset="0"/>
              </a:rPr>
              <a:t>18-30</a:t>
            </a:r>
            <a:r>
              <a:rPr lang="zh-CN" altLang="en-US" sz="1200" dirty="0">
                <a:latin typeface="+mn-lt"/>
                <a:cs typeface="Times New Roman" panose="02020603050405020304" pitchFamily="18" charset="0"/>
              </a:rPr>
              <a:t>的全部因素都做了，然后放结果的时候放共有部分；；；不然你为什么要取交集呢？？？</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我有一个问题，我有一个结局是年龄，连续性变量；有一些自变量，是分类变量。我可以用</a:t>
            </a:r>
            <a:r>
              <a:rPr lang="en-US" altLang="zh-CN" sz="1200" dirty="0" err="1">
                <a:latin typeface="+mn-lt"/>
                <a:cs typeface="Times New Roman" panose="02020603050405020304" pitchFamily="18" charset="0"/>
              </a:rPr>
              <a:t>anova</a:t>
            </a:r>
            <a:r>
              <a:rPr lang="zh-CN" altLang="en-US" sz="1200" dirty="0">
                <a:latin typeface="+mn-lt"/>
                <a:cs typeface="Times New Roman" panose="02020603050405020304" pitchFamily="18" charset="0"/>
              </a:rPr>
              <a:t>去看结局在不同分类当中是否显著。我也可以给分类变量赋值，然后做单因素回归，但自变量和结局关系是否显著；这两者有什么区别，得出来的结果一样吗？我其实想知道什么环境因素影响了年龄；</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回答：</a:t>
            </a:r>
            <a:endParaRPr lang="en-US" altLang="zh-CN" sz="1200" dirty="0">
              <a:latin typeface="+mn-lt"/>
              <a:cs typeface="Times New Roman" panose="02020603050405020304" pitchFamily="18" charset="0"/>
            </a:endParaRPr>
          </a:p>
          <a:p>
            <a:pPr algn="l"/>
            <a:r>
              <a:rPr lang="en-US" altLang="zh-CN" b="0" i="0" dirty="0">
                <a:solidFill>
                  <a:srgbClr val="0D0D0D"/>
                </a:solidFill>
                <a:effectLst/>
                <a:latin typeface="Söhne"/>
              </a:rPr>
              <a:t>ANOVA</a:t>
            </a:r>
            <a:r>
              <a:rPr lang="zh-CN" altLang="en-US" b="0" i="0" dirty="0">
                <a:solidFill>
                  <a:srgbClr val="0D0D0D"/>
                </a:solidFill>
                <a:effectLst/>
                <a:latin typeface="Söhne"/>
              </a:rPr>
              <a:t>（方差分析）和回归分析都是统计学中用于研究变量之间关系的方法，但它们适用于不同类型的数据，并且提供了不同类型的信息。</a:t>
            </a:r>
          </a:p>
          <a:p>
            <a:pPr algn="l"/>
            <a:r>
              <a:rPr lang="en-US" altLang="zh-CN" b="1" i="0" dirty="0">
                <a:solidFill>
                  <a:srgbClr val="0D0D0D"/>
                </a:solidFill>
                <a:effectLst/>
                <a:latin typeface="Söhne"/>
              </a:rPr>
              <a:t>ANOVA</a:t>
            </a:r>
            <a:r>
              <a:rPr lang="zh-CN" altLang="en-US" b="1" i="0" dirty="0">
                <a:solidFill>
                  <a:srgbClr val="0D0D0D"/>
                </a:solidFill>
                <a:effectLst/>
                <a:latin typeface="Söhne"/>
              </a:rPr>
              <a:t>（方差分析）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用于比较三个或更多组之间的均值差异是否统计显著。</a:t>
            </a:r>
          </a:p>
          <a:p>
            <a:pPr algn="l">
              <a:buFont typeface="Arial" panose="020B0604020202020204" pitchFamily="34" charset="0"/>
              <a:buChar char="•"/>
            </a:pPr>
            <a:r>
              <a:rPr lang="zh-CN" altLang="en-US" b="0" i="0" dirty="0">
                <a:solidFill>
                  <a:srgbClr val="0D0D0D"/>
                </a:solidFill>
                <a:effectLst/>
                <a:latin typeface="Söhne"/>
              </a:rPr>
              <a:t>主要用于处理分类自变量（也称为因子），其中每个因子有两个或更多水平（组别）。</a:t>
            </a:r>
          </a:p>
          <a:p>
            <a:pPr algn="l">
              <a:buFont typeface="Arial" panose="020B0604020202020204" pitchFamily="34" charset="0"/>
              <a:buChar char="•"/>
            </a:pPr>
            <a:r>
              <a:rPr lang="zh-CN" altLang="en-US" b="0" i="0" dirty="0">
                <a:solidFill>
                  <a:srgbClr val="0D0D0D"/>
                </a:solidFill>
                <a:effectLst/>
                <a:latin typeface="Söhne"/>
              </a:rPr>
              <a:t>结果告诉我们至少有一组的均值与其它组存在显著差异，但不告诉我们具体哪些组之间存在差异。</a:t>
            </a:r>
          </a:p>
          <a:p>
            <a:pPr algn="l">
              <a:buFont typeface="Arial" panose="020B0604020202020204" pitchFamily="34" charset="0"/>
              <a:buChar char="•"/>
            </a:pPr>
            <a:r>
              <a:rPr lang="zh-CN" altLang="en-US" b="0" i="0" dirty="0">
                <a:solidFill>
                  <a:srgbClr val="0D0D0D"/>
                </a:solidFill>
                <a:effectLst/>
                <a:latin typeface="Söhne"/>
              </a:rPr>
              <a:t>对于后续的多重比较，需要用到如</a:t>
            </a:r>
            <a:r>
              <a:rPr lang="en-US" altLang="zh-CN" b="0" i="0" dirty="0">
                <a:solidFill>
                  <a:srgbClr val="0D0D0D"/>
                </a:solidFill>
                <a:effectLst/>
                <a:latin typeface="Söhne"/>
              </a:rPr>
              <a:t>Tukey</a:t>
            </a:r>
            <a:r>
              <a:rPr lang="zh-CN" altLang="en-US" b="0" i="0" dirty="0">
                <a:solidFill>
                  <a:srgbClr val="0D0D0D"/>
                </a:solidFill>
                <a:effectLst/>
                <a:latin typeface="Söhne"/>
              </a:rPr>
              <a:t>的</a:t>
            </a:r>
            <a:r>
              <a:rPr lang="en-US" altLang="zh-CN" b="0" i="0" dirty="0">
                <a:solidFill>
                  <a:srgbClr val="0D0D0D"/>
                </a:solidFill>
                <a:effectLst/>
                <a:latin typeface="Söhne"/>
              </a:rPr>
              <a:t>HSD</a:t>
            </a:r>
            <a:r>
              <a:rPr lang="zh-CN" altLang="en-US" b="0" i="0" dirty="0">
                <a:solidFill>
                  <a:srgbClr val="0D0D0D"/>
                </a:solidFill>
                <a:effectLst/>
                <a:latin typeface="Söhne"/>
              </a:rPr>
              <a:t>（</a:t>
            </a:r>
            <a:r>
              <a:rPr lang="en-US" altLang="zh-CN" b="0" i="0" dirty="0">
                <a:solidFill>
                  <a:srgbClr val="0D0D0D"/>
                </a:solidFill>
                <a:effectLst/>
                <a:latin typeface="Söhne"/>
              </a:rPr>
              <a:t>Honestly Significant Difference</a:t>
            </a:r>
            <a:r>
              <a:rPr lang="zh-CN" altLang="en-US" b="0" i="0" dirty="0">
                <a:solidFill>
                  <a:srgbClr val="0D0D0D"/>
                </a:solidFill>
                <a:effectLst/>
                <a:latin typeface="Söhne"/>
              </a:rPr>
              <a:t>）等方法来确定哪些组别之间有显著差异。</a:t>
            </a:r>
          </a:p>
          <a:p>
            <a:pPr algn="l"/>
            <a:r>
              <a:rPr lang="zh-CN" altLang="en-US" b="1" i="0" dirty="0">
                <a:solidFill>
                  <a:srgbClr val="0D0D0D"/>
                </a:solidFill>
                <a:effectLst/>
                <a:latin typeface="Söhne"/>
              </a:rPr>
              <a:t>回归分析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用于研究一个或多个自变量（连续变量或分类变量）如何影响一个连续的因变量。</a:t>
            </a:r>
          </a:p>
          <a:p>
            <a:pPr algn="l">
              <a:buFont typeface="Arial" panose="020B0604020202020204" pitchFamily="34" charset="0"/>
              <a:buChar char="•"/>
            </a:pPr>
            <a:r>
              <a:rPr lang="zh-CN" altLang="en-US" b="0" i="0" dirty="0">
                <a:solidFill>
                  <a:srgbClr val="0D0D0D"/>
                </a:solidFill>
                <a:effectLst/>
                <a:latin typeface="Söhne"/>
              </a:rPr>
              <a:t>当使用分类自变量时，需要将其编码（例如，使用哑变量编码）。</a:t>
            </a:r>
          </a:p>
          <a:p>
            <a:pPr algn="l">
              <a:buFont typeface="Arial" panose="020B0604020202020204" pitchFamily="34" charset="0"/>
              <a:buChar char="•"/>
            </a:pPr>
            <a:r>
              <a:rPr lang="zh-CN" altLang="en-US" b="0" i="0" dirty="0">
                <a:solidFill>
                  <a:srgbClr val="0D0D0D"/>
                </a:solidFill>
                <a:effectLst/>
                <a:latin typeface="Söhne"/>
              </a:rPr>
              <a:t>结果可以告诉我们自变量的每一水平与参考水平之间的差异。</a:t>
            </a:r>
          </a:p>
          <a:p>
            <a:pPr algn="l">
              <a:buFont typeface="Arial" panose="020B0604020202020204" pitchFamily="34" charset="0"/>
              <a:buChar char="•"/>
            </a:pPr>
            <a:r>
              <a:rPr lang="zh-CN" altLang="en-US" b="0" i="0" dirty="0">
                <a:solidFill>
                  <a:srgbClr val="0D0D0D"/>
                </a:solidFill>
                <a:effectLst/>
                <a:latin typeface="Söhne"/>
              </a:rPr>
              <a:t>回归分析还可以告诉我们自变量的每一单位变化如何影响因变量，即斜率（或回归系数）。</a:t>
            </a:r>
          </a:p>
          <a:p>
            <a:pPr algn="l"/>
            <a:r>
              <a:rPr lang="zh-CN" altLang="en-US" b="1" i="0" dirty="0">
                <a:solidFill>
                  <a:srgbClr val="0D0D0D"/>
                </a:solidFill>
                <a:effectLst/>
                <a:latin typeface="Söhne"/>
              </a:rPr>
              <a:t>两者的区别</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不适合揭示自变量的水平之间的关系，它只能告诉我们组间是否存在差异。</a:t>
            </a:r>
          </a:p>
          <a:p>
            <a:pPr algn="l">
              <a:buFont typeface="Arial" panose="020B0604020202020204" pitchFamily="34" charset="0"/>
              <a:buChar char="•"/>
            </a:pPr>
            <a:r>
              <a:rPr lang="zh-CN" altLang="en-US" b="0" i="0" dirty="0">
                <a:solidFill>
                  <a:srgbClr val="0D0D0D"/>
                </a:solidFill>
                <a:effectLst/>
                <a:latin typeface="Söhne"/>
              </a:rPr>
              <a:t>回归分析提供了更多的细节，可以揭示自变量的每个水平如何影响因变量。</a:t>
            </a:r>
          </a:p>
          <a:p>
            <a:pPr algn="l"/>
            <a:r>
              <a:rPr lang="zh-CN" altLang="en-US" b="0" i="0" dirty="0">
                <a:solidFill>
                  <a:srgbClr val="0D0D0D"/>
                </a:solidFill>
                <a:effectLst/>
                <a:latin typeface="Söhne"/>
              </a:rPr>
              <a:t>在您的情况下：</a:t>
            </a:r>
          </a:p>
          <a:p>
            <a:pPr algn="l">
              <a:buFont typeface="Arial" panose="020B0604020202020204" pitchFamily="34" charset="0"/>
              <a:buChar char="•"/>
            </a:pPr>
            <a:r>
              <a:rPr lang="zh-CN" altLang="en-US" b="0" i="0" dirty="0">
                <a:solidFill>
                  <a:srgbClr val="0D0D0D"/>
                </a:solidFill>
                <a:effectLst/>
                <a:latin typeface="Söhne"/>
              </a:rPr>
              <a:t>如果您关心的是不同分类（如不同的环境因素）对年龄的影响是否存在显著差异，那么</a:t>
            </a:r>
            <a:r>
              <a:rPr lang="en-US" altLang="zh-CN" b="0" i="0" dirty="0">
                <a:solidFill>
                  <a:srgbClr val="0D0D0D"/>
                </a:solidFill>
                <a:effectLst/>
                <a:latin typeface="Söhne"/>
              </a:rPr>
              <a:t>ANOVA</a:t>
            </a:r>
            <a:r>
              <a:rPr lang="zh-CN" altLang="en-US" b="0" i="0" dirty="0">
                <a:solidFill>
                  <a:srgbClr val="0D0D0D"/>
                </a:solidFill>
                <a:effectLst/>
                <a:latin typeface="Söhne"/>
              </a:rPr>
              <a:t>是合适的。</a:t>
            </a:r>
          </a:p>
          <a:p>
            <a:pPr algn="l">
              <a:buFont typeface="Arial" panose="020B0604020202020204" pitchFamily="34" charset="0"/>
              <a:buChar char="•"/>
            </a:pPr>
            <a:r>
              <a:rPr lang="zh-CN" altLang="en-US" b="0" i="0" dirty="0">
                <a:solidFill>
                  <a:srgbClr val="0D0D0D"/>
                </a:solidFill>
                <a:effectLst/>
                <a:latin typeface="Söhne"/>
              </a:rPr>
              <a:t>如果您想知道每个特定分类水平与年龄的具体关系强度，回归分析更加适用。</a:t>
            </a:r>
          </a:p>
          <a:p>
            <a:pPr algn="l"/>
            <a:r>
              <a:rPr lang="zh-CN" altLang="en-US" b="1" i="0" dirty="0">
                <a:solidFill>
                  <a:srgbClr val="0D0D0D"/>
                </a:solidFill>
                <a:effectLst/>
                <a:latin typeface="Söhne"/>
              </a:rPr>
              <a:t>结果是否一样</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和回归分析在某些情况下可以得到相似的结论，例如，如果</a:t>
            </a:r>
            <a:r>
              <a:rPr lang="en-US" altLang="zh-CN" b="0" i="0" dirty="0">
                <a:solidFill>
                  <a:srgbClr val="0D0D0D"/>
                </a:solidFill>
                <a:effectLst/>
                <a:latin typeface="Söhne"/>
              </a:rPr>
              <a:t>ANOVA</a:t>
            </a:r>
            <a:r>
              <a:rPr lang="zh-CN" altLang="en-US" b="0" i="0" dirty="0">
                <a:solidFill>
                  <a:srgbClr val="0D0D0D"/>
                </a:solidFill>
                <a:effectLst/>
                <a:latin typeface="Söhne"/>
              </a:rPr>
              <a:t>显示有显著差异，那么回归分析中相应的分类变量的系数也很可能是显著的。</a:t>
            </a:r>
          </a:p>
          <a:p>
            <a:pPr algn="l">
              <a:buFont typeface="Arial" panose="020B0604020202020204" pitchFamily="34" charset="0"/>
              <a:buChar char="•"/>
            </a:pPr>
            <a:r>
              <a:rPr lang="zh-CN" altLang="en-US" b="0" i="0" dirty="0">
                <a:solidFill>
                  <a:srgbClr val="0D0D0D"/>
                </a:solidFill>
                <a:effectLst/>
                <a:latin typeface="Söhne"/>
              </a:rPr>
              <a:t>然而，回归分析可以提供更多关于如何以及在多大程度上自变量影响因变量的信息。</a:t>
            </a:r>
          </a:p>
          <a:p>
            <a:pPr algn="l"/>
            <a:r>
              <a:rPr lang="zh-CN" altLang="en-US" b="0" i="0" dirty="0">
                <a:solidFill>
                  <a:srgbClr val="0D0D0D"/>
                </a:solidFill>
                <a:effectLst/>
                <a:latin typeface="Söhne"/>
              </a:rPr>
              <a:t>在您的研究中，如果您的目标是探索不同环境因素（分类变量）如何影响年龄（连续变量），您可以使用回归分析，将环境因素作为自变量，年龄作为因变量。您可以对环境因素进行编码，然后在模型中包括它们来查看每个因素的影响程度和统计显著性。这样，您不仅可以发现哪些因素显著，还可以了解它们各自对年龄的具体影响大小。</a:t>
            </a: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Introduction </a:t>
            </a:r>
          </a:p>
          <a:p>
            <a:pPr algn="just"/>
            <a:r>
              <a:rPr lang="en-SG" altLang="zh-CN" sz="12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200" b="0" i="1" dirty="0">
                <a:latin typeface="+mn-lt"/>
                <a:ea typeface="等线" panose="02010600030101010101" pitchFamily="2" charset="-122"/>
                <a:cs typeface="Times New Roman" panose="02020603050405020304" pitchFamily="18" charset="0"/>
              </a:rPr>
              <a:t>et al.</a:t>
            </a:r>
            <a:r>
              <a:rPr lang="en-SG" altLang="zh-CN" sz="12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Methods &amp; Material</a:t>
            </a:r>
          </a:p>
          <a:p>
            <a:pPr algn="just"/>
            <a:r>
              <a:rPr lang="en-US" altLang="zh-CN" sz="1200" b="0" kern="100" dirty="0">
                <a:effectLst/>
                <a:latin typeface="+mn-lt"/>
                <a:ea typeface="等线" panose="02010600030101010101" pitchFamily="2" charset="-122"/>
                <a:cs typeface="Times New Roman" panose="02020603050405020304" pitchFamily="18" charset="0"/>
              </a:rPr>
              <a:t>164 healthy subjects in Shanghai were recruited in a clinical study, </a:t>
            </a:r>
          </a:p>
          <a:p>
            <a:pPr algn="just"/>
            <a:r>
              <a:rPr lang="en-US" altLang="zh-CN" sz="1200" b="0" kern="100" dirty="0">
                <a:effectLst/>
                <a:latin typeface="+mn-lt"/>
                <a:ea typeface="等线" panose="02010600030101010101" pitchFamily="2" charset="-122"/>
                <a:cs typeface="Times New Roman" panose="02020603050405020304" pitchFamily="18" charset="0"/>
              </a:rPr>
              <a:t>Separate them into 6 groups, each group has specific age range and 25-35 numbers of participants.</a:t>
            </a:r>
          </a:p>
          <a:p>
            <a:pPr algn="just"/>
            <a:r>
              <a:rPr lang="en-US" altLang="zh-CN" sz="1200" b="0" kern="100" dirty="0">
                <a:effectLst/>
                <a:latin typeface="+mn-lt"/>
                <a:ea typeface="等线" panose="02010600030101010101" pitchFamily="2" charset="-122"/>
                <a:cs typeface="Times New Roman" panose="02020603050405020304" pitchFamily="18" charset="0"/>
              </a:rPr>
              <a:t>125 skin parameters were assessed for the aging assessment </a:t>
            </a:r>
          </a:p>
          <a:p>
            <a:pPr algn="just"/>
            <a:r>
              <a:rPr lang="en-US" altLang="zh-CN" sz="1200" b="0" kern="100" dirty="0">
                <a:effectLst/>
                <a:latin typeface="+mn-lt"/>
                <a:ea typeface="等线" panose="02010600030101010101" pitchFamily="2" charset="-122"/>
                <a:cs typeface="Times New Roman" panose="02020603050405020304" pitchFamily="18" charset="0"/>
              </a:rPr>
              <a:t>including</a:t>
            </a:r>
            <a:r>
              <a:rPr lang="en-US" altLang="zh-CN" sz="1200" b="0" dirty="0">
                <a:effectLst/>
                <a:latin typeface="+mn-lt"/>
                <a:ea typeface="宋体" panose="02010600030101010101" pitchFamily="2" charset="-122"/>
                <a:cs typeface="Times New Roman" panose="02020603050405020304" pitchFamily="18" charset="0"/>
              </a:rPr>
              <a:t> clinical evaluation, instrument measurements,</a:t>
            </a:r>
          </a:p>
          <a:p>
            <a:pPr algn="just"/>
            <a:r>
              <a:rPr lang="en-US" altLang="zh-CN" sz="1200" b="0" dirty="0">
                <a:effectLst/>
                <a:latin typeface="+mn-lt"/>
                <a:ea typeface="宋体" panose="02010600030101010101" pitchFamily="2" charset="-122"/>
                <a:cs typeface="Times New Roman" panose="02020603050405020304" pitchFamily="18" charset="0"/>
              </a:rPr>
              <a:t>Correlation analysis was conducted between skin parameters with age of 18-60 and 18-30 separately. </a:t>
            </a:r>
            <a:r>
              <a:rPr lang="en-US" altLang="zh-CN" sz="12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200" b="0" kern="100" dirty="0">
              <a:effectLst/>
              <a:latin typeface="+mn-lt"/>
              <a:ea typeface="等线" panose="02010600030101010101" pitchFamily="2" charset="-122"/>
              <a:cs typeface="Times New Roman" panose="02020603050405020304" pitchFamily="18" charset="0"/>
            </a:endParaRPr>
          </a:p>
          <a:p>
            <a:pPr algn="just"/>
            <a:r>
              <a:rPr lang="en-US" altLang="zh-CN" sz="1200" b="0" dirty="0">
                <a:effectLst/>
                <a:latin typeface="+mn-lt"/>
                <a:ea typeface="宋体" panose="02010600030101010101" pitchFamily="2" charset="-122"/>
                <a:cs typeface="Times New Roman" panose="02020603050405020304" pitchFamily="18" charset="0"/>
              </a:rPr>
              <a:t>self-assessment questionnaires including life habits and skin pre-aging experience. </a:t>
            </a:r>
            <a:endParaRPr lang="en-US" altLang="zh-CN" sz="1200" b="0" kern="100" dirty="0">
              <a:effectLst/>
              <a:latin typeface="+mn-lt"/>
              <a:ea typeface="等线" panose="02010600030101010101" pitchFamily="2" charset="-122"/>
              <a:cs typeface="Times New Roman" panose="02020603050405020304" pitchFamily="18" charset="0"/>
            </a:endParaRPr>
          </a:p>
          <a:p>
            <a:r>
              <a:rPr lang="en-US" altLang="zh-CN" sz="12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a:t>
            </a:r>
          </a:p>
          <a:p>
            <a:r>
              <a:rPr lang="en-US" altLang="zh-CN" sz="1200" b="0" dirty="0">
                <a:latin typeface="+mn-lt"/>
                <a:ea typeface="宋体" panose="02010600030101010101" pitchFamily="2" charset="-122"/>
              </a:rPr>
              <a:t>Evaluation of exposome was conducted by one-way ANOVA, with clinical pre-aging skin features as dependent variable and lifestyles as independent variables. </a:t>
            </a:r>
          </a:p>
          <a:p>
            <a:endParaRPr lang="zh-CN" altLang="en-US" dirty="0"/>
          </a:p>
        </p:txBody>
      </p:sp>
      <p:sp>
        <p:nvSpPr>
          <p:cNvPr id="4" name="灯片编号占位符 3"/>
          <p:cNvSpPr>
            <a:spLocks noGrp="1"/>
          </p:cNvSpPr>
          <p:nvPr>
            <p:ph type="sldNum" sz="quarter" idx="5"/>
          </p:nvPr>
        </p:nvSpPr>
        <p:spPr/>
        <p:txBody>
          <a:bodyPr/>
          <a:lstStyle/>
          <a:p>
            <a:fld id="{FD9A072E-222A-47F3-BF28-D1BA7C787CCF}" type="slidenum">
              <a:rPr lang="zh-CN" altLang="en-US" smtClean="0"/>
              <a:t>9</a:t>
            </a:fld>
            <a:endParaRPr lang="zh-CN" altLang="en-US"/>
          </a:p>
        </p:txBody>
      </p:sp>
    </p:spTree>
    <p:extLst>
      <p:ext uri="{BB962C8B-B14F-4D97-AF65-F5344CB8AC3E}">
        <p14:creationId xmlns:p14="http://schemas.microsoft.com/office/powerpoint/2010/main" val="560518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cs typeface="Times New Roman" panose="02020603050405020304" pitchFamily="18" charset="0"/>
              </a:rPr>
              <a:t>补文章的进展，，，</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选择年龄段的问题；；；；</a:t>
            </a:r>
            <a:endParaRPr lang="en-US" altLang="zh-CN" sz="1200" dirty="0">
              <a:latin typeface="+mn-lt"/>
              <a:cs typeface="Times New Roman" panose="02020603050405020304" pitchFamily="18" charset="0"/>
            </a:endParaRPr>
          </a:p>
          <a:p>
            <a:r>
              <a:rPr lang="zh-CN" altLang="en-US" b="0" i="0" dirty="0">
                <a:solidFill>
                  <a:srgbClr val="0D0D0D"/>
                </a:solidFill>
                <a:effectLst/>
                <a:latin typeface="Söhne"/>
              </a:rPr>
              <a:t>明确您的研究目的是关键。如果您的目标是理解初老特征与成年早期的环境因素之间的关系，那么可能倾向于选择</a:t>
            </a:r>
            <a:r>
              <a:rPr lang="en-US" altLang="zh-CN" b="0" i="0" dirty="0">
                <a:solidFill>
                  <a:srgbClr val="0D0D0D"/>
                </a:solidFill>
                <a:effectLst/>
                <a:latin typeface="Söhne"/>
              </a:rPr>
              <a:t>18-30</a:t>
            </a:r>
            <a:r>
              <a:rPr lang="zh-CN" altLang="en-US" b="0" i="0" dirty="0">
                <a:solidFill>
                  <a:srgbClr val="0D0D0D"/>
                </a:solidFill>
                <a:effectLst/>
                <a:latin typeface="Söhne"/>
              </a:rPr>
              <a:t>岁的数据。</a:t>
            </a:r>
            <a:endParaRPr lang="en-US" altLang="zh-CN" b="0" i="0" dirty="0">
              <a:solidFill>
                <a:srgbClr val="0D0D0D"/>
              </a:solidFill>
              <a:effectLst/>
              <a:latin typeface="Söhne"/>
            </a:endParaRPr>
          </a:p>
          <a:p>
            <a:r>
              <a:rPr lang="zh-CN" altLang="en-US" b="0" i="0" dirty="0">
                <a:solidFill>
                  <a:srgbClr val="0D0D0D"/>
                </a:solidFill>
                <a:effectLst/>
                <a:latin typeface="Söhne"/>
              </a:rPr>
              <a:t>如果您希望探索整个成年期的环境因素如何共同作用影响初老特征，那么使用</a:t>
            </a:r>
            <a:r>
              <a:rPr lang="en-US" altLang="zh-CN" b="0" i="0" dirty="0">
                <a:solidFill>
                  <a:srgbClr val="0D0D0D"/>
                </a:solidFill>
                <a:effectLst/>
                <a:latin typeface="Söhne"/>
              </a:rPr>
              <a:t>18-60</a:t>
            </a:r>
            <a:r>
              <a:rPr lang="zh-CN" altLang="en-US" b="0" i="0" dirty="0">
                <a:solidFill>
                  <a:srgbClr val="0D0D0D"/>
                </a:solidFill>
                <a:effectLst/>
                <a:latin typeface="Söhne"/>
              </a:rPr>
              <a:t>岁的数据可能更合适。</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所有的环境因素可以用回归去做；</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可以把</a:t>
            </a:r>
            <a:r>
              <a:rPr lang="en-US" altLang="zh-CN" sz="1200" dirty="0">
                <a:latin typeface="+mn-lt"/>
                <a:cs typeface="Times New Roman" panose="02020603050405020304" pitchFamily="18" charset="0"/>
              </a:rPr>
              <a:t>18-30</a:t>
            </a:r>
            <a:r>
              <a:rPr lang="zh-CN" altLang="en-US" sz="1200" dirty="0">
                <a:latin typeface="+mn-lt"/>
                <a:cs typeface="Times New Roman" panose="02020603050405020304" pitchFamily="18" charset="0"/>
              </a:rPr>
              <a:t>的全部因素都做了，然后放结果的时候放共有部分；；；不然你为什么要取交集呢？？？</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我有一个问题，我有一个结局是年龄，连续性变量；有一些自变量，是分类变量。我可以用</a:t>
            </a:r>
            <a:r>
              <a:rPr lang="en-US" altLang="zh-CN" sz="1200" dirty="0" err="1">
                <a:latin typeface="+mn-lt"/>
                <a:cs typeface="Times New Roman" panose="02020603050405020304" pitchFamily="18" charset="0"/>
              </a:rPr>
              <a:t>anova</a:t>
            </a:r>
            <a:r>
              <a:rPr lang="zh-CN" altLang="en-US" sz="1200" dirty="0">
                <a:latin typeface="+mn-lt"/>
                <a:cs typeface="Times New Roman" panose="02020603050405020304" pitchFamily="18" charset="0"/>
              </a:rPr>
              <a:t>去看结局在不同分类当中是否显著。我也可以给分类变量赋值，然后做单因素回归，但自变量和结局关系是否显著；这两者有什么区别，得出来的结果一样吗？我其实想知道什么环境因素影响了年龄；</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回答：</a:t>
            </a:r>
            <a:endParaRPr lang="en-US" altLang="zh-CN" sz="1200" dirty="0">
              <a:latin typeface="+mn-lt"/>
              <a:cs typeface="Times New Roman" panose="02020603050405020304" pitchFamily="18" charset="0"/>
            </a:endParaRPr>
          </a:p>
          <a:p>
            <a:pPr algn="l"/>
            <a:r>
              <a:rPr lang="en-US" altLang="zh-CN" b="0" i="0" dirty="0">
                <a:solidFill>
                  <a:srgbClr val="0D0D0D"/>
                </a:solidFill>
                <a:effectLst/>
                <a:latin typeface="Söhne"/>
              </a:rPr>
              <a:t>ANOVA</a:t>
            </a:r>
            <a:r>
              <a:rPr lang="zh-CN" altLang="en-US" b="0" i="0" dirty="0">
                <a:solidFill>
                  <a:srgbClr val="0D0D0D"/>
                </a:solidFill>
                <a:effectLst/>
                <a:latin typeface="Söhne"/>
              </a:rPr>
              <a:t>（方差分析）和回归分析都是统计学中用于研究变量之间关系的方法，但它们适用于不同类型的数据，并且提供了不同类型的信息。</a:t>
            </a:r>
          </a:p>
          <a:p>
            <a:pPr algn="l"/>
            <a:r>
              <a:rPr lang="en-US" altLang="zh-CN" b="1" i="0" dirty="0">
                <a:solidFill>
                  <a:srgbClr val="0D0D0D"/>
                </a:solidFill>
                <a:effectLst/>
                <a:latin typeface="Söhne"/>
              </a:rPr>
              <a:t>ANOVA</a:t>
            </a:r>
            <a:r>
              <a:rPr lang="zh-CN" altLang="en-US" b="1" i="0" dirty="0">
                <a:solidFill>
                  <a:srgbClr val="0D0D0D"/>
                </a:solidFill>
                <a:effectLst/>
                <a:latin typeface="Söhne"/>
              </a:rPr>
              <a:t>（方差分析）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用于比较三个或更多组之间的均值差异是否统计显著。</a:t>
            </a:r>
          </a:p>
          <a:p>
            <a:pPr algn="l">
              <a:buFont typeface="Arial" panose="020B0604020202020204" pitchFamily="34" charset="0"/>
              <a:buChar char="•"/>
            </a:pPr>
            <a:r>
              <a:rPr lang="zh-CN" altLang="en-US" b="0" i="0" dirty="0">
                <a:solidFill>
                  <a:srgbClr val="0D0D0D"/>
                </a:solidFill>
                <a:effectLst/>
                <a:latin typeface="Söhne"/>
              </a:rPr>
              <a:t>主要用于处理分类自变量（也称为因子），其中每个因子有两个或更多水平（组别）。</a:t>
            </a:r>
          </a:p>
          <a:p>
            <a:pPr algn="l">
              <a:buFont typeface="Arial" panose="020B0604020202020204" pitchFamily="34" charset="0"/>
              <a:buChar char="•"/>
            </a:pPr>
            <a:r>
              <a:rPr lang="zh-CN" altLang="en-US" b="0" i="0" dirty="0">
                <a:solidFill>
                  <a:srgbClr val="0D0D0D"/>
                </a:solidFill>
                <a:effectLst/>
                <a:latin typeface="Söhne"/>
              </a:rPr>
              <a:t>结果告诉我们至少有一组的均值与其它组存在显著差异，但不告诉我们具体哪些组之间存在差异。</a:t>
            </a:r>
          </a:p>
          <a:p>
            <a:pPr algn="l">
              <a:buFont typeface="Arial" panose="020B0604020202020204" pitchFamily="34" charset="0"/>
              <a:buChar char="•"/>
            </a:pPr>
            <a:r>
              <a:rPr lang="zh-CN" altLang="en-US" b="0" i="0" dirty="0">
                <a:solidFill>
                  <a:srgbClr val="0D0D0D"/>
                </a:solidFill>
                <a:effectLst/>
                <a:latin typeface="Söhne"/>
              </a:rPr>
              <a:t>对于后续的多重比较，需要用到如</a:t>
            </a:r>
            <a:r>
              <a:rPr lang="en-US" altLang="zh-CN" b="0" i="0" dirty="0">
                <a:solidFill>
                  <a:srgbClr val="0D0D0D"/>
                </a:solidFill>
                <a:effectLst/>
                <a:latin typeface="Söhne"/>
              </a:rPr>
              <a:t>Tukey</a:t>
            </a:r>
            <a:r>
              <a:rPr lang="zh-CN" altLang="en-US" b="0" i="0" dirty="0">
                <a:solidFill>
                  <a:srgbClr val="0D0D0D"/>
                </a:solidFill>
                <a:effectLst/>
                <a:latin typeface="Söhne"/>
              </a:rPr>
              <a:t>的</a:t>
            </a:r>
            <a:r>
              <a:rPr lang="en-US" altLang="zh-CN" b="0" i="0" dirty="0">
                <a:solidFill>
                  <a:srgbClr val="0D0D0D"/>
                </a:solidFill>
                <a:effectLst/>
                <a:latin typeface="Söhne"/>
              </a:rPr>
              <a:t>HSD</a:t>
            </a:r>
            <a:r>
              <a:rPr lang="zh-CN" altLang="en-US" b="0" i="0" dirty="0">
                <a:solidFill>
                  <a:srgbClr val="0D0D0D"/>
                </a:solidFill>
                <a:effectLst/>
                <a:latin typeface="Söhne"/>
              </a:rPr>
              <a:t>（</a:t>
            </a:r>
            <a:r>
              <a:rPr lang="en-US" altLang="zh-CN" b="0" i="0" dirty="0">
                <a:solidFill>
                  <a:srgbClr val="0D0D0D"/>
                </a:solidFill>
                <a:effectLst/>
                <a:latin typeface="Söhne"/>
              </a:rPr>
              <a:t>Honestly Significant Difference</a:t>
            </a:r>
            <a:r>
              <a:rPr lang="zh-CN" altLang="en-US" b="0" i="0" dirty="0">
                <a:solidFill>
                  <a:srgbClr val="0D0D0D"/>
                </a:solidFill>
                <a:effectLst/>
                <a:latin typeface="Söhne"/>
              </a:rPr>
              <a:t>）等方法来确定哪些组别之间有显著差异。</a:t>
            </a:r>
          </a:p>
          <a:p>
            <a:pPr algn="l"/>
            <a:r>
              <a:rPr lang="zh-CN" altLang="en-US" b="1" i="0" dirty="0">
                <a:solidFill>
                  <a:srgbClr val="0D0D0D"/>
                </a:solidFill>
                <a:effectLst/>
                <a:latin typeface="Söhne"/>
              </a:rPr>
              <a:t>回归分析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用于研究一个或多个自变量（连续变量或分类变量）如何影响一个连续的因变量。</a:t>
            </a:r>
          </a:p>
          <a:p>
            <a:pPr algn="l">
              <a:buFont typeface="Arial" panose="020B0604020202020204" pitchFamily="34" charset="0"/>
              <a:buChar char="•"/>
            </a:pPr>
            <a:r>
              <a:rPr lang="zh-CN" altLang="en-US" b="0" i="0" dirty="0">
                <a:solidFill>
                  <a:srgbClr val="0D0D0D"/>
                </a:solidFill>
                <a:effectLst/>
                <a:latin typeface="Söhne"/>
              </a:rPr>
              <a:t>当使用分类自变量时，需要将其编码（例如，使用哑变量编码）。</a:t>
            </a:r>
          </a:p>
          <a:p>
            <a:pPr algn="l">
              <a:buFont typeface="Arial" panose="020B0604020202020204" pitchFamily="34" charset="0"/>
              <a:buChar char="•"/>
            </a:pPr>
            <a:r>
              <a:rPr lang="zh-CN" altLang="en-US" b="0" i="0" dirty="0">
                <a:solidFill>
                  <a:srgbClr val="0D0D0D"/>
                </a:solidFill>
                <a:effectLst/>
                <a:latin typeface="Söhne"/>
              </a:rPr>
              <a:t>结果可以告诉我们自变量的每一水平与参考水平之间的差异。</a:t>
            </a:r>
          </a:p>
          <a:p>
            <a:pPr algn="l">
              <a:buFont typeface="Arial" panose="020B0604020202020204" pitchFamily="34" charset="0"/>
              <a:buChar char="•"/>
            </a:pPr>
            <a:r>
              <a:rPr lang="zh-CN" altLang="en-US" b="0" i="0" dirty="0">
                <a:solidFill>
                  <a:srgbClr val="0D0D0D"/>
                </a:solidFill>
                <a:effectLst/>
                <a:latin typeface="Söhne"/>
              </a:rPr>
              <a:t>回归分析还可以告诉我们自变量的每一单位变化如何影响因变量，即斜率（或回归系数）。</a:t>
            </a:r>
          </a:p>
          <a:p>
            <a:pPr algn="l"/>
            <a:r>
              <a:rPr lang="zh-CN" altLang="en-US" b="1" i="0" dirty="0">
                <a:solidFill>
                  <a:srgbClr val="0D0D0D"/>
                </a:solidFill>
                <a:effectLst/>
                <a:latin typeface="Söhne"/>
              </a:rPr>
              <a:t>两者的区别</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不适合揭示自变量的水平之间的关系，它只能告诉我们组间是否存在差异。</a:t>
            </a:r>
          </a:p>
          <a:p>
            <a:pPr algn="l">
              <a:buFont typeface="Arial" panose="020B0604020202020204" pitchFamily="34" charset="0"/>
              <a:buChar char="•"/>
            </a:pPr>
            <a:r>
              <a:rPr lang="zh-CN" altLang="en-US" b="0" i="0" dirty="0">
                <a:solidFill>
                  <a:srgbClr val="0D0D0D"/>
                </a:solidFill>
                <a:effectLst/>
                <a:latin typeface="Söhne"/>
              </a:rPr>
              <a:t>回归分析提供了更多的细节，可以揭示自变量的每个水平如何影响因变量。</a:t>
            </a:r>
          </a:p>
          <a:p>
            <a:pPr algn="l"/>
            <a:r>
              <a:rPr lang="zh-CN" altLang="en-US" b="0" i="0" dirty="0">
                <a:solidFill>
                  <a:srgbClr val="0D0D0D"/>
                </a:solidFill>
                <a:effectLst/>
                <a:latin typeface="Söhne"/>
              </a:rPr>
              <a:t>在您的情况下：</a:t>
            </a:r>
          </a:p>
          <a:p>
            <a:pPr algn="l">
              <a:buFont typeface="Arial" panose="020B0604020202020204" pitchFamily="34" charset="0"/>
              <a:buChar char="•"/>
            </a:pPr>
            <a:r>
              <a:rPr lang="zh-CN" altLang="en-US" b="0" i="0" dirty="0">
                <a:solidFill>
                  <a:srgbClr val="0D0D0D"/>
                </a:solidFill>
                <a:effectLst/>
                <a:latin typeface="Söhne"/>
              </a:rPr>
              <a:t>如果您关心的是不同分类（如不同的环境因素）对年龄的影响是否存在显著差异，那么</a:t>
            </a:r>
            <a:r>
              <a:rPr lang="en-US" altLang="zh-CN" b="0" i="0" dirty="0">
                <a:solidFill>
                  <a:srgbClr val="0D0D0D"/>
                </a:solidFill>
                <a:effectLst/>
                <a:latin typeface="Söhne"/>
              </a:rPr>
              <a:t>ANOVA</a:t>
            </a:r>
            <a:r>
              <a:rPr lang="zh-CN" altLang="en-US" b="0" i="0" dirty="0">
                <a:solidFill>
                  <a:srgbClr val="0D0D0D"/>
                </a:solidFill>
                <a:effectLst/>
                <a:latin typeface="Söhne"/>
              </a:rPr>
              <a:t>是合适的。</a:t>
            </a:r>
          </a:p>
          <a:p>
            <a:pPr algn="l">
              <a:buFont typeface="Arial" panose="020B0604020202020204" pitchFamily="34" charset="0"/>
              <a:buChar char="•"/>
            </a:pPr>
            <a:r>
              <a:rPr lang="zh-CN" altLang="en-US" b="0" i="0" dirty="0">
                <a:solidFill>
                  <a:srgbClr val="0D0D0D"/>
                </a:solidFill>
                <a:effectLst/>
                <a:latin typeface="Söhne"/>
              </a:rPr>
              <a:t>如果您想知道每个特定分类水平与年龄的具体关系强度，回归分析更加适用。</a:t>
            </a:r>
          </a:p>
          <a:p>
            <a:pPr algn="l"/>
            <a:r>
              <a:rPr lang="zh-CN" altLang="en-US" b="1" i="0" dirty="0">
                <a:solidFill>
                  <a:srgbClr val="0D0D0D"/>
                </a:solidFill>
                <a:effectLst/>
                <a:latin typeface="Söhne"/>
              </a:rPr>
              <a:t>结果是否一样</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和回归分析在某些情况下可以得到相似的结论，例如，如果</a:t>
            </a:r>
            <a:r>
              <a:rPr lang="en-US" altLang="zh-CN" b="0" i="0" dirty="0">
                <a:solidFill>
                  <a:srgbClr val="0D0D0D"/>
                </a:solidFill>
                <a:effectLst/>
                <a:latin typeface="Söhne"/>
              </a:rPr>
              <a:t>ANOVA</a:t>
            </a:r>
            <a:r>
              <a:rPr lang="zh-CN" altLang="en-US" b="0" i="0" dirty="0">
                <a:solidFill>
                  <a:srgbClr val="0D0D0D"/>
                </a:solidFill>
                <a:effectLst/>
                <a:latin typeface="Söhne"/>
              </a:rPr>
              <a:t>显示有显著差异，那么回归分析中相应的分类变量的系数也很可能是显著的。</a:t>
            </a:r>
          </a:p>
          <a:p>
            <a:pPr algn="l">
              <a:buFont typeface="Arial" panose="020B0604020202020204" pitchFamily="34" charset="0"/>
              <a:buChar char="•"/>
            </a:pPr>
            <a:r>
              <a:rPr lang="zh-CN" altLang="en-US" b="0" i="0" dirty="0">
                <a:solidFill>
                  <a:srgbClr val="0D0D0D"/>
                </a:solidFill>
                <a:effectLst/>
                <a:latin typeface="Söhne"/>
              </a:rPr>
              <a:t>然而，回归分析可以提供更多关于如何以及在多大程度上自变量影响因变量的信息。</a:t>
            </a:r>
          </a:p>
          <a:p>
            <a:pPr algn="l"/>
            <a:r>
              <a:rPr lang="zh-CN" altLang="en-US" b="0" i="0" dirty="0">
                <a:solidFill>
                  <a:srgbClr val="0D0D0D"/>
                </a:solidFill>
                <a:effectLst/>
                <a:latin typeface="Söhne"/>
              </a:rPr>
              <a:t>在您的研究中，如果您的目标是探索不同环境因素（分类变量）如何影响年龄（连续变量），您可以使用回归分析，将环境因素作为自变量，年龄作为因变量。您可以对环境因素进行编码，然后在模型中包括它们来查看每个因素的影响程度和统计显著性。这样，您不仅可以发现哪些因素显著，还可以了解它们各自对年龄的具体影响大小。</a:t>
            </a: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Introduction </a:t>
            </a:r>
          </a:p>
          <a:p>
            <a:pPr algn="just"/>
            <a:r>
              <a:rPr lang="en-SG" altLang="zh-CN" sz="12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200" b="0" i="1" dirty="0">
                <a:latin typeface="+mn-lt"/>
                <a:ea typeface="等线" panose="02010600030101010101" pitchFamily="2" charset="-122"/>
                <a:cs typeface="Times New Roman" panose="02020603050405020304" pitchFamily="18" charset="0"/>
              </a:rPr>
              <a:t>et al.</a:t>
            </a:r>
            <a:r>
              <a:rPr lang="en-SG" altLang="zh-CN" sz="12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Methods &amp; Material</a:t>
            </a:r>
          </a:p>
          <a:p>
            <a:pPr algn="just"/>
            <a:r>
              <a:rPr lang="en-US" altLang="zh-CN" sz="1200" b="0" kern="100" dirty="0">
                <a:effectLst/>
                <a:latin typeface="+mn-lt"/>
                <a:ea typeface="等线" panose="02010600030101010101" pitchFamily="2" charset="-122"/>
                <a:cs typeface="Times New Roman" panose="02020603050405020304" pitchFamily="18" charset="0"/>
              </a:rPr>
              <a:t>164 healthy subjects in Shanghai were recruited in a clinical study, </a:t>
            </a:r>
          </a:p>
          <a:p>
            <a:pPr algn="just"/>
            <a:r>
              <a:rPr lang="en-US" altLang="zh-CN" sz="1200" b="0" kern="100" dirty="0">
                <a:effectLst/>
                <a:latin typeface="+mn-lt"/>
                <a:ea typeface="等线" panose="02010600030101010101" pitchFamily="2" charset="-122"/>
                <a:cs typeface="Times New Roman" panose="02020603050405020304" pitchFamily="18" charset="0"/>
              </a:rPr>
              <a:t>Separate them into 6 groups, each group has specific age range and 25-35 numbers of participants.</a:t>
            </a:r>
          </a:p>
          <a:p>
            <a:pPr algn="just"/>
            <a:r>
              <a:rPr lang="en-US" altLang="zh-CN" sz="1200" b="0" kern="100" dirty="0">
                <a:effectLst/>
                <a:latin typeface="+mn-lt"/>
                <a:ea typeface="等线" panose="02010600030101010101" pitchFamily="2" charset="-122"/>
                <a:cs typeface="Times New Roman" panose="02020603050405020304" pitchFamily="18" charset="0"/>
              </a:rPr>
              <a:t>125 skin parameters were assessed for the aging assessment </a:t>
            </a:r>
          </a:p>
          <a:p>
            <a:pPr algn="just"/>
            <a:r>
              <a:rPr lang="en-US" altLang="zh-CN" sz="1200" b="0" kern="100" dirty="0">
                <a:effectLst/>
                <a:latin typeface="+mn-lt"/>
                <a:ea typeface="等线" panose="02010600030101010101" pitchFamily="2" charset="-122"/>
                <a:cs typeface="Times New Roman" panose="02020603050405020304" pitchFamily="18" charset="0"/>
              </a:rPr>
              <a:t>including</a:t>
            </a:r>
            <a:r>
              <a:rPr lang="en-US" altLang="zh-CN" sz="1200" b="0" dirty="0">
                <a:effectLst/>
                <a:latin typeface="+mn-lt"/>
                <a:ea typeface="宋体" panose="02010600030101010101" pitchFamily="2" charset="-122"/>
                <a:cs typeface="Times New Roman" panose="02020603050405020304" pitchFamily="18" charset="0"/>
              </a:rPr>
              <a:t> clinical evaluation, instrument measurements,</a:t>
            </a:r>
          </a:p>
          <a:p>
            <a:pPr algn="just"/>
            <a:r>
              <a:rPr lang="en-US" altLang="zh-CN" sz="1200" b="0" dirty="0">
                <a:effectLst/>
                <a:latin typeface="+mn-lt"/>
                <a:ea typeface="宋体" panose="02010600030101010101" pitchFamily="2" charset="-122"/>
                <a:cs typeface="Times New Roman" panose="02020603050405020304" pitchFamily="18" charset="0"/>
              </a:rPr>
              <a:t>Correlation analysis was conducted between skin parameters with age of 18-60 and 18-30 separately. </a:t>
            </a:r>
            <a:r>
              <a:rPr lang="en-US" altLang="zh-CN" sz="12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200" b="0" kern="100" dirty="0">
              <a:effectLst/>
              <a:latin typeface="+mn-lt"/>
              <a:ea typeface="等线" panose="02010600030101010101" pitchFamily="2" charset="-122"/>
              <a:cs typeface="Times New Roman" panose="02020603050405020304" pitchFamily="18" charset="0"/>
            </a:endParaRPr>
          </a:p>
          <a:p>
            <a:pPr algn="just"/>
            <a:r>
              <a:rPr lang="en-US" altLang="zh-CN" sz="1200" b="0" dirty="0">
                <a:effectLst/>
                <a:latin typeface="+mn-lt"/>
                <a:ea typeface="宋体" panose="02010600030101010101" pitchFamily="2" charset="-122"/>
                <a:cs typeface="Times New Roman" panose="02020603050405020304" pitchFamily="18" charset="0"/>
              </a:rPr>
              <a:t>self-assessment questionnaires including life habits and skin pre-aging experience. </a:t>
            </a:r>
            <a:endParaRPr lang="en-US" altLang="zh-CN" sz="1200" b="0" kern="100" dirty="0">
              <a:effectLst/>
              <a:latin typeface="+mn-lt"/>
              <a:ea typeface="等线" panose="02010600030101010101" pitchFamily="2" charset="-122"/>
              <a:cs typeface="Times New Roman" panose="02020603050405020304" pitchFamily="18" charset="0"/>
            </a:endParaRPr>
          </a:p>
          <a:p>
            <a:r>
              <a:rPr lang="en-US" altLang="zh-CN" sz="12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a:t>
            </a:r>
          </a:p>
          <a:p>
            <a:r>
              <a:rPr lang="en-US" altLang="zh-CN" sz="1200" b="0" dirty="0">
                <a:latin typeface="+mn-lt"/>
                <a:ea typeface="宋体" panose="02010600030101010101" pitchFamily="2" charset="-122"/>
              </a:rPr>
              <a:t>Evaluation of exposome was conducted by one-way ANOVA, with clinical pre-aging skin features as dependent variable and lifestyles as independent variables. </a:t>
            </a:r>
          </a:p>
          <a:p>
            <a:endParaRPr lang="zh-CN" altLang="en-US" dirty="0"/>
          </a:p>
        </p:txBody>
      </p:sp>
      <p:sp>
        <p:nvSpPr>
          <p:cNvPr id="4" name="灯片编号占位符 3"/>
          <p:cNvSpPr>
            <a:spLocks noGrp="1"/>
          </p:cNvSpPr>
          <p:nvPr>
            <p:ph type="sldNum" sz="quarter" idx="5"/>
          </p:nvPr>
        </p:nvSpPr>
        <p:spPr/>
        <p:txBody>
          <a:bodyPr/>
          <a:lstStyle/>
          <a:p>
            <a:fld id="{FD9A072E-222A-47F3-BF28-D1BA7C787CCF}" type="slidenum">
              <a:rPr lang="zh-CN" altLang="en-US" smtClean="0"/>
              <a:t>10</a:t>
            </a:fld>
            <a:endParaRPr lang="zh-CN" altLang="en-US"/>
          </a:p>
        </p:txBody>
      </p:sp>
    </p:spTree>
    <p:extLst>
      <p:ext uri="{BB962C8B-B14F-4D97-AF65-F5344CB8AC3E}">
        <p14:creationId xmlns:p14="http://schemas.microsoft.com/office/powerpoint/2010/main" val="2112253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cs typeface="Times New Roman" panose="02020603050405020304" pitchFamily="18" charset="0"/>
              </a:rPr>
              <a:t>补文章的进展，，，</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觉得生物学上有道理，而且比较重要；；</a:t>
            </a:r>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18-60</a:t>
            </a:r>
            <a:r>
              <a:rPr lang="zh-CN" altLang="en-US" sz="1200" dirty="0">
                <a:latin typeface="+mn-lt"/>
                <a:cs typeface="Times New Roman" panose="02020603050405020304" pitchFamily="18" charset="0"/>
              </a:rPr>
              <a:t>～表型和老化速率的关系？？？</a:t>
            </a:r>
            <a:endParaRPr lang="en-US" altLang="zh-CN" sz="1200" dirty="0">
              <a:latin typeface="+mn-lt"/>
              <a:cs typeface="Times New Roman" panose="02020603050405020304" pitchFamily="18" charset="0"/>
            </a:endParaRPr>
          </a:p>
          <a:p>
            <a:r>
              <a:rPr lang="en-US" altLang="zh-CN" sz="1800" b="1" i="0" u="none" strike="noStrike" dirty="0">
                <a:solidFill>
                  <a:srgbClr val="000000"/>
                </a:solidFill>
                <a:effectLst/>
                <a:latin typeface="等线" panose="02010600030101010101" pitchFamily="2" charset="-122"/>
                <a:ea typeface="等线" panose="02010600030101010101" pitchFamily="2" charset="-122"/>
              </a:rPr>
              <a:t>Feature</a:t>
            </a:r>
            <a:r>
              <a:rPr lang="en-US" altLang="zh-CN" dirty="0"/>
              <a:t> </a:t>
            </a:r>
            <a:r>
              <a:rPr lang="en-US" altLang="zh-CN" sz="1800" b="1" i="0" u="none" strike="noStrike" dirty="0">
                <a:solidFill>
                  <a:srgbClr val="000000"/>
                </a:solidFill>
                <a:effectLst/>
                <a:latin typeface="等线" panose="02010600030101010101" pitchFamily="2" charset="-122"/>
                <a:ea typeface="等线" panose="02010600030101010101" pitchFamily="2" charset="-122"/>
              </a:rPr>
              <a:t>Spearman Correlation with Age</a:t>
            </a:r>
            <a:r>
              <a:rPr lang="en-US" altLang="zh-CN" dirty="0"/>
              <a:t> </a:t>
            </a:r>
            <a:r>
              <a:rPr lang="en-US" altLang="zh-CN" sz="1800" b="1" i="0" u="none" strike="noStrike" dirty="0">
                <a:solidFill>
                  <a:srgbClr val="000000"/>
                </a:solidFill>
                <a:effectLst/>
                <a:latin typeface="等线" panose="02010600030101010101" pitchFamily="2" charset="-122"/>
                <a:ea typeface="等线" panose="02010600030101010101" pitchFamily="2" charset="-122"/>
              </a:rPr>
              <a:t>p-value</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 Skin Dryness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0.328734804</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1.72565E-05</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 Skin Roughness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0.2913598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0.000153619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Q3 Skin Dullness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0.304340423</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7.43089E-05</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Q4 Uneven Skin Tone</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0.209709561</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0.007037025</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Q5 Skin Texture Change (Dry or Oily)</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0.264608782</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0.000617146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Q6 Slow Recovery After Sun Exposure</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0.193594529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0.012998853</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Q7 Expression Lines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0.28827822</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0.000181611</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Q9 Slow Acne Mark Recovery</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-0.193325663</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0.013127756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Q10 Slow Metabolism Rate</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0.209732462</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0.00703067</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Q14 Skin Yellowish/Pale Yellow</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0.256741956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0.000904834</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Q16 Lack of Radiance</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0.186802229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0.01661767</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Q17 Fine Lines Around Eyes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0.417729532</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2.61846E-08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Q18 Neck Lines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0.293287971</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0.000138209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Q19 Nasolabial Folds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0.415010079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3.28911E-08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Q20 Thin Skin</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0.237038971</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0.002242836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Q22 Lack of Skin Elasticity</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0.404040027</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8.08635E-08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Q23 Skin Sagging/Lack of Firmness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0.421421704</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1.91505E-08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Q24 Wrinkles</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0.521861359</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7.73373E-13</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Q25 Jawline Contour Blur</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0.256523988</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0.000914326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Q26 Lack of Fullness in Cheekbone Area</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0.405228396</a:t>
            </a:r>
            <a:r>
              <a:rPr lang="en-US" altLang="zh-CN" dirty="0"/>
              <a:t> </a:t>
            </a:r>
            <a:r>
              <a:rPr lang="en-US" altLang="zh-CN" sz="1800" b="0" i="0" u="none" strike="noStrike" dirty="0">
                <a:solidFill>
                  <a:srgbClr val="000000"/>
                </a:solidFill>
                <a:effectLst/>
                <a:latin typeface="等线" panose="02010600030101010101" pitchFamily="2" charset="-122"/>
                <a:ea typeface="等线" panose="02010600030101010101" pitchFamily="2" charset="-122"/>
              </a:rPr>
              <a:t>7.34693E-08</a:t>
            </a:r>
            <a:r>
              <a:rPr lang="en-US" altLang="zh-CN" dirty="0"/>
              <a:t> </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所有的环境因素可以用回归去做；</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可以把</a:t>
            </a:r>
            <a:r>
              <a:rPr lang="en-US" altLang="zh-CN" sz="1200" dirty="0">
                <a:latin typeface="+mn-lt"/>
                <a:cs typeface="Times New Roman" panose="02020603050405020304" pitchFamily="18" charset="0"/>
              </a:rPr>
              <a:t>18-30</a:t>
            </a:r>
            <a:r>
              <a:rPr lang="zh-CN" altLang="en-US" sz="1200" dirty="0">
                <a:latin typeface="+mn-lt"/>
                <a:cs typeface="Times New Roman" panose="02020603050405020304" pitchFamily="18" charset="0"/>
              </a:rPr>
              <a:t>的全部因素都做了，然后放结果的时候放共有部分；；；不然你为什么要取交集呢？？？</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我有一个问题，我有一个结局是年龄，连续性变量；有一些自变量，是分类变量。我可以用</a:t>
            </a:r>
            <a:r>
              <a:rPr lang="en-US" altLang="zh-CN" sz="1200" dirty="0" err="1">
                <a:latin typeface="+mn-lt"/>
                <a:cs typeface="Times New Roman" panose="02020603050405020304" pitchFamily="18" charset="0"/>
              </a:rPr>
              <a:t>anova</a:t>
            </a:r>
            <a:r>
              <a:rPr lang="zh-CN" altLang="en-US" sz="1200" dirty="0">
                <a:latin typeface="+mn-lt"/>
                <a:cs typeface="Times New Roman" panose="02020603050405020304" pitchFamily="18" charset="0"/>
              </a:rPr>
              <a:t>去看结局在不同分类当中是否显著。我也可以给分类变量赋值，然后做单因素回归，但自变量和结局关系是否显著；这两者有什么区别，得出来的结果一样吗？我其实想知道什么环境因素影响了年龄；</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回答：</a:t>
            </a:r>
            <a:endParaRPr lang="en-US" altLang="zh-CN" sz="1200" dirty="0">
              <a:latin typeface="+mn-lt"/>
              <a:cs typeface="Times New Roman" panose="02020603050405020304" pitchFamily="18" charset="0"/>
            </a:endParaRPr>
          </a:p>
          <a:p>
            <a:pPr algn="l"/>
            <a:r>
              <a:rPr lang="en-US" altLang="zh-CN" b="0" i="0" dirty="0">
                <a:solidFill>
                  <a:srgbClr val="0D0D0D"/>
                </a:solidFill>
                <a:effectLst/>
                <a:latin typeface="Söhne"/>
              </a:rPr>
              <a:t>ANOVA</a:t>
            </a:r>
            <a:r>
              <a:rPr lang="zh-CN" altLang="en-US" b="0" i="0" dirty="0">
                <a:solidFill>
                  <a:srgbClr val="0D0D0D"/>
                </a:solidFill>
                <a:effectLst/>
                <a:latin typeface="Söhne"/>
              </a:rPr>
              <a:t>（方差分析）和回归分析都是统计学中用于研究变量之间关系的方法，但它们适用于不同类型的数据，并且提供了不同类型的信息。</a:t>
            </a:r>
          </a:p>
          <a:p>
            <a:pPr algn="l"/>
            <a:r>
              <a:rPr lang="en-US" altLang="zh-CN" b="1" i="0" dirty="0">
                <a:solidFill>
                  <a:srgbClr val="0D0D0D"/>
                </a:solidFill>
                <a:effectLst/>
                <a:latin typeface="Söhne"/>
              </a:rPr>
              <a:t>ANOVA</a:t>
            </a:r>
            <a:r>
              <a:rPr lang="zh-CN" altLang="en-US" b="1" i="0" dirty="0">
                <a:solidFill>
                  <a:srgbClr val="0D0D0D"/>
                </a:solidFill>
                <a:effectLst/>
                <a:latin typeface="Söhne"/>
              </a:rPr>
              <a:t>（方差分析）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用于比较三个或更多组之间的均值差异是否统计显著。</a:t>
            </a:r>
          </a:p>
          <a:p>
            <a:pPr algn="l">
              <a:buFont typeface="Arial" panose="020B0604020202020204" pitchFamily="34" charset="0"/>
              <a:buChar char="•"/>
            </a:pPr>
            <a:r>
              <a:rPr lang="zh-CN" altLang="en-US" b="0" i="0" dirty="0">
                <a:solidFill>
                  <a:srgbClr val="0D0D0D"/>
                </a:solidFill>
                <a:effectLst/>
                <a:latin typeface="Söhne"/>
              </a:rPr>
              <a:t>主要用于处理分类自变量（也称为因子），其中每个因子有两个或更多水平（组别）。</a:t>
            </a:r>
          </a:p>
          <a:p>
            <a:pPr algn="l">
              <a:buFont typeface="Arial" panose="020B0604020202020204" pitchFamily="34" charset="0"/>
              <a:buChar char="•"/>
            </a:pPr>
            <a:r>
              <a:rPr lang="zh-CN" altLang="en-US" b="0" i="0" dirty="0">
                <a:solidFill>
                  <a:srgbClr val="0D0D0D"/>
                </a:solidFill>
                <a:effectLst/>
                <a:latin typeface="Söhne"/>
              </a:rPr>
              <a:t>结果告诉我们至少有一组的均值与其它组存在显著差异，但不告诉我们具体哪些组之间存在差异。</a:t>
            </a:r>
          </a:p>
          <a:p>
            <a:pPr algn="l">
              <a:buFont typeface="Arial" panose="020B0604020202020204" pitchFamily="34" charset="0"/>
              <a:buChar char="•"/>
            </a:pPr>
            <a:r>
              <a:rPr lang="zh-CN" altLang="en-US" b="0" i="0" dirty="0">
                <a:solidFill>
                  <a:srgbClr val="0D0D0D"/>
                </a:solidFill>
                <a:effectLst/>
                <a:latin typeface="Söhne"/>
              </a:rPr>
              <a:t>对于后续的多重比较，需要用到如</a:t>
            </a:r>
            <a:r>
              <a:rPr lang="en-US" altLang="zh-CN" b="0" i="0" dirty="0">
                <a:solidFill>
                  <a:srgbClr val="0D0D0D"/>
                </a:solidFill>
                <a:effectLst/>
                <a:latin typeface="Söhne"/>
              </a:rPr>
              <a:t>Tukey</a:t>
            </a:r>
            <a:r>
              <a:rPr lang="zh-CN" altLang="en-US" b="0" i="0" dirty="0">
                <a:solidFill>
                  <a:srgbClr val="0D0D0D"/>
                </a:solidFill>
                <a:effectLst/>
                <a:latin typeface="Söhne"/>
              </a:rPr>
              <a:t>的</a:t>
            </a:r>
            <a:r>
              <a:rPr lang="en-US" altLang="zh-CN" b="0" i="0" dirty="0">
                <a:solidFill>
                  <a:srgbClr val="0D0D0D"/>
                </a:solidFill>
                <a:effectLst/>
                <a:latin typeface="Söhne"/>
              </a:rPr>
              <a:t>HSD</a:t>
            </a:r>
            <a:r>
              <a:rPr lang="zh-CN" altLang="en-US" b="0" i="0" dirty="0">
                <a:solidFill>
                  <a:srgbClr val="0D0D0D"/>
                </a:solidFill>
                <a:effectLst/>
                <a:latin typeface="Söhne"/>
              </a:rPr>
              <a:t>（</a:t>
            </a:r>
            <a:r>
              <a:rPr lang="en-US" altLang="zh-CN" b="0" i="0" dirty="0">
                <a:solidFill>
                  <a:srgbClr val="0D0D0D"/>
                </a:solidFill>
                <a:effectLst/>
                <a:latin typeface="Söhne"/>
              </a:rPr>
              <a:t>Honestly Significant Difference</a:t>
            </a:r>
            <a:r>
              <a:rPr lang="zh-CN" altLang="en-US" b="0" i="0" dirty="0">
                <a:solidFill>
                  <a:srgbClr val="0D0D0D"/>
                </a:solidFill>
                <a:effectLst/>
                <a:latin typeface="Söhne"/>
              </a:rPr>
              <a:t>）等方法来确定哪些组别之间有显著差异。</a:t>
            </a:r>
          </a:p>
          <a:p>
            <a:pPr algn="l"/>
            <a:r>
              <a:rPr lang="zh-CN" altLang="en-US" b="1" i="0" dirty="0">
                <a:solidFill>
                  <a:srgbClr val="0D0D0D"/>
                </a:solidFill>
                <a:effectLst/>
                <a:latin typeface="Söhne"/>
              </a:rPr>
              <a:t>回归分析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用于研究一个或多个自变量（连续变量或分类变量）如何影响一个连续的因变量。</a:t>
            </a:r>
          </a:p>
          <a:p>
            <a:pPr algn="l">
              <a:buFont typeface="Arial" panose="020B0604020202020204" pitchFamily="34" charset="0"/>
              <a:buChar char="•"/>
            </a:pPr>
            <a:r>
              <a:rPr lang="zh-CN" altLang="en-US" b="0" i="0" dirty="0">
                <a:solidFill>
                  <a:srgbClr val="0D0D0D"/>
                </a:solidFill>
                <a:effectLst/>
                <a:latin typeface="Söhne"/>
              </a:rPr>
              <a:t>当使用分类自变量时，需要将其编码（例如，使用哑变量编码）。</a:t>
            </a:r>
          </a:p>
          <a:p>
            <a:pPr algn="l">
              <a:buFont typeface="Arial" panose="020B0604020202020204" pitchFamily="34" charset="0"/>
              <a:buChar char="•"/>
            </a:pPr>
            <a:r>
              <a:rPr lang="zh-CN" altLang="en-US" b="0" i="0" dirty="0">
                <a:solidFill>
                  <a:srgbClr val="0D0D0D"/>
                </a:solidFill>
                <a:effectLst/>
                <a:latin typeface="Söhne"/>
              </a:rPr>
              <a:t>结果可以告诉我们自变量的每一水平与参考水平之间的差异。</a:t>
            </a:r>
          </a:p>
          <a:p>
            <a:pPr algn="l">
              <a:buFont typeface="Arial" panose="020B0604020202020204" pitchFamily="34" charset="0"/>
              <a:buChar char="•"/>
            </a:pPr>
            <a:r>
              <a:rPr lang="zh-CN" altLang="en-US" b="0" i="0" dirty="0">
                <a:solidFill>
                  <a:srgbClr val="0D0D0D"/>
                </a:solidFill>
                <a:effectLst/>
                <a:latin typeface="Söhne"/>
              </a:rPr>
              <a:t>回归分析还可以告诉我们自变量的每一单位变化如何影响因变量，即斜率（或回归系数）。</a:t>
            </a:r>
          </a:p>
          <a:p>
            <a:pPr algn="l"/>
            <a:r>
              <a:rPr lang="zh-CN" altLang="en-US" b="1" i="0" dirty="0">
                <a:solidFill>
                  <a:srgbClr val="0D0D0D"/>
                </a:solidFill>
                <a:effectLst/>
                <a:latin typeface="Söhne"/>
              </a:rPr>
              <a:t>两者的区别</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不适合揭示自变量的水平之间的关系，它只能告诉我们组间是否存在差异。</a:t>
            </a:r>
          </a:p>
          <a:p>
            <a:pPr algn="l">
              <a:buFont typeface="Arial" panose="020B0604020202020204" pitchFamily="34" charset="0"/>
              <a:buChar char="•"/>
            </a:pPr>
            <a:r>
              <a:rPr lang="zh-CN" altLang="en-US" b="0" i="0" dirty="0">
                <a:solidFill>
                  <a:srgbClr val="0D0D0D"/>
                </a:solidFill>
                <a:effectLst/>
                <a:latin typeface="Söhne"/>
              </a:rPr>
              <a:t>回归分析提供了更多的细节，可以揭示自变量的每个水平如何影响因变量。</a:t>
            </a:r>
          </a:p>
          <a:p>
            <a:pPr algn="l"/>
            <a:r>
              <a:rPr lang="zh-CN" altLang="en-US" b="0" i="0" dirty="0">
                <a:solidFill>
                  <a:srgbClr val="0D0D0D"/>
                </a:solidFill>
                <a:effectLst/>
                <a:latin typeface="Söhne"/>
              </a:rPr>
              <a:t>在您的情况下：</a:t>
            </a:r>
          </a:p>
          <a:p>
            <a:pPr algn="l">
              <a:buFont typeface="Arial" panose="020B0604020202020204" pitchFamily="34" charset="0"/>
              <a:buChar char="•"/>
            </a:pPr>
            <a:r>
              <a:rPr lang="zh-CN" altLang="en-US" b="0" i="0" dirty="0">
                <a:solidFill>
                  <a:srgbClr val="0D0D0D"/>
                </a:solidFill>
                <a:effectLst/>
                <a:latin typeface="Söhne"/>
              </a:rPr>
              <a:t>如果您关心的是不同分类（如不同的环境因素）对年龄的影响是否存在显著差异，那么</a:t>
            </a:r>
            <a:r>
              <a:rPr lang="en-US" altLang="zh-CN" b="0" i="0" dirty="0">
                <a:solidFill>
                  <a:srgbClr val="0D0D0D"/>
                </a:solidFill>
                <a:effectLst/>
                <a:latin typeface="Söhne"/>
              </a:rPr>
              <a:t>ANOVA</a:t>
            </a:r>
            <a:r>
              <a:rPr lang="zh-CN" altLang="en-US" b="0" i="0" dirty="0">
                <a:solidFill>
                  <a:srgbClr val="0D0D0D"/>
                </a:solidFill>
                <a:effectLst/>
                <a:latin typeface="Söhne"/>
              </a:rPr>
              <a:t>是合适的。</a:t>
            </a:r>
          </a:p>
          <a:p>
            <a:pPr algn="l">
              <a:buFont typeface="Arial" panose="020B0604020202020204" pitchFamily="34" charset="0"/>
              <a:buChar char="•"/>
            </a:pPr>
            <a:r>
              <a:rPr lang="zh-CN" altLang="en-US" b="0" i="0" dirty="0">
                <a:solidFill>
                  <a:srgbClr val="0D0D0D"/>
                </a:solidFill>
                <a:effectLst/>
                <a:latin typeface="Söhne"/>
              </a:rPr>
              <a:t>如果您想知道每个特定分类水平与年龄的具体关系强度，回归分析更加适用。</a:t>
            </a:r>
          </a:p>
          <a:p>
            <a:pPr algn="l"/>
            <a:r>
              <a:rPr lang="zh-CN" altLang="en-US" b="1" i="0" dirty="0">
                <a:solidFill>
                  <a:srgbClr val="0D0D0D"/>
                </a:solidFill>
                <a:effectLst/>
                <a:latin typeface="Söhne"/>
              </a:rPr>
              <a:t>结果是否一样</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和回归分析在某些情况下可以得到相似的结论，例如，如果</a:t>
            </a:r>
            <a:r>
              <a:rPr lang="en-US" altLang="zh-CN" b="0" i="0" dirty="0">
                <a:solidFill>
                  <a:srgbClr val="0D0D0D"/>
                </a:solidFill>
                <a:effectLst/>
                <a:latin typeface="Söhne"/>
              </a:rPr>
              <a:t>ANOVA</a:t>
            </a:r>
            <a:r>
              <a:rPr lang="zh-CN" altLang="en-US" b="0" i="0" dirty="0">
                <a:solidFill>
                  <a:srgbClr val="0D0D0D"/>
                </a:solidFill>
                <a:effectLst/>
                <a:latin typeface="Söhne"/>
              </a:rPr>
              <a:t>显示有显著差异，那么回归分析中相应的分类变量的系数也很可能是显著的。</a:t>
            </a:r>
          </a:p>
          <a:p>
            <a:pPr algn="l">
              <a:buFont typeface="Arial" panose="020B0604020202020204" pitchFamily="34" charset="0"/>
              <a:buChar char="•"/>
            </a:pPr>
            <a:r>
              <a:rPr lang="zh-CN" altLang="en-US" b="0" i="0" dirty="0">
                <a:solidFill>
                  <a:srgbClr val="0D0D0D"/>
                </a:solidFill>
                <a:effectLst/>
                <a:latin typeface="Söhne"/>
              </a:rPr>
              <a:t>然而，回归分析可以提供更多关于如何以及在多大程度上自变量影响因变量的信息。</a:t>
            </a:r>
          </a:p>
          <a:p>
            <a:pPr algn="l"/>
            <a:r>
              <a:rPr lang="zh-CN" altLang="en-US" b="0" i="0" dirty="0">
                <a:solidFill>
                  <a:srgbClr val="0D0D0D"/>
                </a:solidFill>
                <a:effectLst/>
                <a:latin typeface="Söhne"/>
              </a:rPr>
              <a:t>在您的研究中，如果您的目标是探索不同环境因素（分类变量）如何影响年龄（连续变量），您可以使用回归分析，将环境因素作为自变量，年龄作为因变量。您可以对环境因素进行编码，然后在模型中包括它们来查看每个因素的影响程度和统计显著性。这样，您不仅可以发现哪些因素显著，还可以了解它们各自对年龄的具体影响大小。</a:t>
            </a: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Introduction </a:t>
            </a:r>
          </a:p>
          <a:p>
            <a:pPr algn="just"/>
            <a:r>
              <a:rPr lang="en-SG" altLang="zh-CN" sz="12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200" b="0" i="1" dirty="0">
                <a:latin typeface="+mn-lt"/>
                <a:ea typeface="等线" panose="02010600030101010101" pitchFamily="2" charset="-122"/>
                <a:cs typeface="Times New Roman" panose="02020603050405020304" pitchFamily="18" charset="0"/>
              </a:rPr>
              <a:t>et al.</a:t>
            </a:r>
            <a:r>
              <a:rPr lang="en-SG" altLang="zh-CN" sz="12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Methods &amp; Material</a:t>
            </a:r>
          </a:p>
          <a:p>
            <a:pPr algn="just"/>
            <a:r>
              <a:rPr lang="en-US" altLang="zh-CN" sz="1200" b="0" kern="100" dirty="0">
                <a:effectLst/>
                <a:latin typeface="+mn-lt"/>
                <a:ea typeface="等线" panose="02010600030101010101" pitchFamily="2" charset="-122"/>
                <a:cs typeface="Times New Roman" panose="02020603050405020304" pitchFamily="18" charset="0"/>
              </a:rPr>
              <a:t>164 healthy subjects in Shanghai were recruited in a clinical study, </a:t>
            </a:r>
          </a:p>
          <a:p>
            <a:pPr algn="just"/>
            <a:r>
              <a:rPr lang="en-US" altLang="zh-CN" sz="1200" b="0" kern="100" dirty="0">
                <a:effectLst/>
                <a:latin typeface="+mn-lt"/>
                <a:ea typeface="等线" panose="02010600030101010101" pitchFamily="2" charset="-122"/>
                <a:cs typeface="Times New Roman" panose="02020603050405020304" pitchFamily="18" charset="0"/>
              </a:rPr>
              <a:t>Separate them into 6 groups, each group has specific age range and 25-35 numbers of participants.</a:t>
            </a:r>
          </a:p>
          <a:p>
            <a:pPr algn="just"/>
            <a:r>
              <a:rPr lang="en-US" altLang="zh-CN" sz="1200" b="0" kern="100" dirty="0">
                <a:effectLst/>
                <a:latin typeface="+mn-lt"/>
                <a:ea typeface="等线" panose="02010600030101010101" pitchFamily="2" charset="-122"/>
                <a:cs typeface="Times New Roman" panose="02020603050405020304" pitchFamily="18" charset="0"/>
              </a:rPr>
              <a:t>125 skin parameters were assessed for the aging assessment </a:t>
            </a:r>
          </a:p>
          <a:p>
            <a:pPr algn="just"/>
            <a:r>
              <a:rPr lang="en-US" altLang="zh-CN" sz="1200" b="0" kern="100" dirty="0">
                <a:effectLst/>
                <a:latin typeface="+mn-lt"/>
                <a:ea typeface="等线" panose="02010600030101010101" pitchFamily="2" charset="-122"/>
                <a:cs typeface="Times New Roman" panose="02020603050405020304" pitchFamily="18" charset="0"/>
              </a:rPr>
              <a:t>including</a:t>
            </a:r>
            <a:r>
              <a:rPr lang="en-US" altLang="zh-CN" sz="1200" b="0" dirty="0">
                <a:effectLst/>
                <a:latin typeface="+mn-lt"/>
                <a:ea typeface="宋体" panose="02010600030101010101" pitchFamily="2" charset="-122"/>
                <a:cs typeface="Times New Roman" panose="02020603050405020304" pitchFamily="18" charset="0"/>
              </a:rPr>
              <a:t> clinical evaluation, instrument measurements,</a:t>
            </a:r>
          </a:p>
          <a:p>
            <a:pPr algn="just"/>
            <a:r>
              <a:rPr lang="en-US" altLang="zh-CN" sz="1200" b="0" dirty="0">
                <a:effectLst/>
                <a:latin typeface="+mn-lt"/>
                <a:ea typeface="宋体" panose="02010600030101010101" pitchFamily="2" charset="-122"/>
                <a:cs typeface="Times New Roman" panose="02020603050405020304" pitchFamily="18" charset="0"/>
              </a:rPr>
              <a:t>Correlation analysis was conducted between skin parameters with age of 18-60 and 18-30 separately. </a:t>
            </a:r>
            <a:r>
              <a:rPr lang="en-US" altLang="zh-CN" sz="12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200" b="0" kern="100" dirty="0">
              <a:effectLst/>
              <a:latin typeface="+mn-lt"/>
              <a:ea typeface="等线" panose="02010600030101010101" pitchFamily="2" charset="-122"/>
              <a:cs typeface="Times New Roman" panose="02020603050405020304" pitchFamily="18" charset="0"/>
            </a:endParaRPr>
          </a:p>
          <a:p>
            <a:pPr algn="just"/>
            <a:r>
              <a:rPr lang="en-US" altLang="zh-CN" sz="1200" b="0" dirty="0">
                <a:effectLst/>
                <a:latin typeface="+mn-lt"/>
                <a:ea typeface="宋体" panose="02010600030101010101" pitchFamily="2" charset="-122"/>
                <a:cs typeface="Times New Roman" panose="02020603050405020304" pitchFamily="18" charset="0"/>
              </a:rPr>
              <a:t>self-assessment questionnaires including life habits and skin pre-aging experience. </a:t>
            </a:r>
            <a:endParaRPr lang="en-US" altLang="zh-CN" sz="1200" b="0" kern="100" dirty="0">
              <a:effectLst/>
              <a:latin typeface="+mn-lt"/>
              <a:ea typeface="等线" panose="02010600030101010101" pitchFamily="2" charset="-122"/>
              <a:cs typeface="Times New Roman" panose="02020603050405020304" pitchFamily="18" charset="0"/>
            </a:endParaRPr>
          </a:p>
          <a:p>
            <a:r>
              <a:rPr lang="en-US" altLang="zh-CN" sz="12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a:t>
            </a:r>
          </a:p>
          <a:p>
            <a:r>
              <a:rPr lang="en-US" altLang="zh-CN" sz="1200" b="0" dirty="0">
                <a:latin typeface="+mn-lt"/>
                <a:ea typeface="宋体" panose="02010600030101010101" pitchFamily="2" charset="-122"/>
              </a:rPr>
              <a:t>Evaluation of exposome was conducted by one-way ANOVA, with clinical pre-aging skin features as dependent variable and lifestyles as independent variables. </a:t>
            </a:r>
          </a:p>
          <a:p>
            <a:endParaRPr lang="zh-CN" altLang="en-US" dirty="0"/>
          </a:p>
        </p:txBody>
      </p:sp>
      <p:sp>
        <p:nvSpPr>
          <p:cNvPr id="4" name="灯片编号占位符 3"/>
          <p:cNvSpPr>
            <a:spLocks noGrp="1"/>
          </p:cNvSpPr>
          <p:nvPr>
            <p:ph type="sldNum" sz="quarter" idx="5"/>
          </p:nvPr>
        </p:nvSpPr>
        <p:spPr/>
        <p:txBody>
          <a:bodyPr/>
          <a:lstStyle/>
          <a:p>
            <a:fld id="{FD9A072E-222A-47F3-BF28-D1BA7C787CCF}" type="slidenum">
              <a:rPr lang="zh-CN" altLang="en-US" smtClean="0"/>
              <a:t>11</a:t>
            </a:fld>
            <a:endParaRPr lang="zh-CN" altLang="en-US"/>
          </a:p>
        </p:txBody>
      </p:sp>
    </p:spTree>
    <p:extLst>
      <p:ext uri="{BB962C8B-B14F-4D97-AF65-F5344CB8AC3E}">
        <p14:creationId xmlns:p14="http://schemas.microsoft.com/office/powerpoint/2010/main" val="3182874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mn-lt"/>
                <a:cs typeface="Times New Roman" panose="02020603050405020304" pitchFamily="18" charset="0"/>
              </a:rPr>
              <a:t>补文章的进展，，，</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所有的环境因素可以用回归去做；</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可以把</a:t>
            </a:r>
            <a:r>
              <a:rPr lang="en-US" altLang="zh-CN" sz="1200" dirty="0">
                <a:latin typeface="+mn-lt"/>
                <a:cs typeface="Times New Roman" panose="02020603050405020304" pitchFamily="18" charset="0"/>
              </a:rPr>
              <a:t>18-30</a:t>
            </a:r>
            <a:r>
              <a:rPr lang="zh-CN" altLang="en-US" sz="1200" dirty="0">
                <a:latin typeface="+mn-lt"/>
                <a:cs typeface="Times New Roman" panose="02020603050405020304" pitchFamily="18" charset="0"/>
              </a:rPr>
              <a:t>的全部因素都做了，然后放结果的时候放共有部分；；；不然你为什么要取交集呢？？？</a:t>
            </a:r>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我有一个问题，我有一个结局是年龄，连续性变量；有一些自变量，是分类变量。我可以用</a:t>
            </a:r>
            <a:r>
              <a:rPr lang="en-US" altLang="zh-CN" sz="1200" dirty="0" err="1">
                <a:latin typeface="+mn-lt"/>
                <a:cs typeface="Times New Roman" panose="02020603050405020304" pitchFamily="18" charset="0"/>
              </a:rPr>
              <a:t>anova</a:t>
            </a:r>
            <a:r>
              <a:rPr lang="zh-CN" altLang="en-US" sz="1200" dirty="0">
                <a:latin typeface="+mn-lt"/>
                <a:cs typeface="Times New Roman" panose="02020603050405020304" pitchFamily="18" charset="0"/>
              </a:rPr>
              <a:t>去看结局在不同分类当中是否显著。我也可以给分类变量赋值，然后做单因素回归，但自变量和结局关系是否显著；这两者有什么区别，得出来的结果一样吗？我其实想知道什么环境因素影响了年龄；</a:t>
            </a:r>
            <a:endParaRPr lang="en-US" altLang="zh-CN" sz="1200" dirty="0">
              <a:latin typeface="+mn-lt"/>
              <a:cs typeface="Times New Roman" panose="02020603050405020304" pitchFamily="18" charset="0"/>
            </a:endParaRPr>
          </a:p>
          <a:p>
            <a:r>
              <a:rPr lang="zh-CN" altLang="en-US" sz="1200" dirty="0">
                <a:latin typeface="+mn-lt"/>
                <a:cs typeface="Times New Roman" panose="02020603050405020304" pitchFamily="18" charset="0"/>
              </a:rPr>
              <a:t>回答：</a:t>
            </a:r>
            <a:endParaRPr lang="en-US" altLang="zh-CN" sz="1200" dirty="0">
              <a:latin typeface="+mn-lt"/>
              <a:cs typeface="Times New Roman" panose="02020603050405020304" pitchFamily="18" charset="0"/>
            </a:endParaRPr>
          </a:p>
          <a:p>
            <a:pPr algn="l"/>
            <a:r>
              <a:rPr lang="en-US" altLang="zh-CN" b="0" i="0" dirty="0">
                <a:solidFill>
                  <a:srgbClr val="0D0D0D"/>
                </a:solidFill>
                <a:effectLst/>
                <a:latin typeface="Söhne"/>
              </a:rPr>
              <a:t>ANOVA</a:t>
            </a:r>
            <a:r>
              <a:rPr lang="zh-CN" altLang="en-US" b="0" i="0" dirty="0">
                <a:solidFill>
                  <a:srgbClr val="0D0D0D"/>
                </a:solidFill>
                <a:effectLst/>
                <a:latin typeface="Söhne"/>
              </a:rPr>
              <a:t>（方差分析）和回归分析都是统计学中用于研究变量之间关系的方法，但它们适用于不同类型的数据，并且提供了不同类型的信息。</a:t>
            </a:r>
          </a:p>
          <a:p>
            <a:pPr algn="l"/>
            <a:r>
              <a:rPr lang="en-US" altLang="zh-CN" b="1" i="0" dirty="0">
                <a:solidFill>
                  <a:srgbClr val="0D0D0D"/>
                </a:solidFill>
                <a:effectLst/>
                <a:latin typeface="Söhne"/>
              </a:rPr>
              <a:t>ANOVA</a:t>
            </a:r>
            <a:r>
              <a:rPr lang="zh-CN" altLang="en-US" b="1" i="0" dirty="0">
                <a:solidFill>
                  <a:srgbClr val="0D0D0D"/>
                </a:solidFill>
                <a:effectLst/>
                <a:latin typeface="Söhne"/>
              </a:rPr>
              <a:t>（方差分析）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用于比较三个或更多组之间的均值差异是否统计显著。</a:t>
            </a:r>
          </a:p>
          <a:p>
            <a:pPr algn="l">
              <a:buFont typeface="Arial" panose="020B0604020202020204" pitchFamily="34" charset="0"/>
              <a:buChar char="•"/>
            </a:pPr>
            <a:r>
              <a:rPr lang="zh-CN" altLang="en-US" b="0" i="0" dirty="0">
                <a:solidFill>
                  <a:srgbClr val="0D0D0D"/>
                </a:solidFill>
                <a:effectLst/>
                <a:latin typeface="Söhne"/>
              </a:rPr>
              <a:t>主要用于处理分类自变量（也称为因子），其中每个因子有两个或更多水平（组别）。</a:t>
            </a:r>
          </a:p>
          <a:p>
            <a:pPr algn="l">
              <a:buFont typeface="Arial" panose="020B0604020202020204" pitchFamily="34" charset="0"/>
              <a:buChar char="•"/>
            </a:pPr>
            <a:r>
              <a:rPr lang="zh-CN" altLang="en-US" b="0" i="0" dirty="0">
                <a:solidFill>
                  <a:srgbClr val="0D0D0D"/>
                </a:solidFill>
                <a:effectLst/>
                <a:latin typeface="Söhne"/>
              </a:rPr>
              <a:t>结果告诉我们至少有一组的均值与其它组存在显著差异，但不告诉我们具体哪些组之间存在差异。</a:t>
            </a:r>
          </a:p>
          <a:p>
            <a:pPr algn="l">
              <a:buFont typeface="Arial" panose="020B0604020202020204" pitchFamily="34" charset="0"/>
              <a:buChar char="•"/>
            </a:pPr>
            <a:r>
              <a:rPr lang="zh-CN" altLang="en-US" b="0" i="0" dirty="0">
                <a:solidFill>
                  <a:srgbClr val="0D0D0D"/>
                </a:solidFill>
                <a:effectLst/>
                <a:latin typeface="Söhne"/>
              </a:rPr>
              <a:t>对于后续的多重比较，需要用到如</a:t>
            </a:r>
            <a:r>
              <a:rPr lang="en-US" altLang="zh-CN" b="0" i="0" dirty="0">
                <a:solidFill>
                  <a:srgbClr val="0D0D0D"/>
                </a:solidFill>
                <a:effectLst/>
                <a:latin typeface="Söhne"/>
              </a:rPr>
              <a:t>Tukey</a:t>
            </a:r>
            <a:r>
              <a:rPr lang="zh-CN" altLang="en-US" b="0" i="0" dirty="0">
                <a:solidFill>
                  <a:srgbClr val="0D0D0D"/>
                </a:solidFill>
                <a:effectLst/>
                <a:latin typeface="Söhne"/>
              </a:rPr>
              <a:t>的</a:t>
            </a:r>
            <a:r>
              <a:rPr lang="en-US" altLang="zh-CN" b="0" i="0" dirty="0">
                <a:solidFill>
                  <a:srgbClr val="0D0D0D"/>
                </a:solidFill>
                <a:effectLst/>
                <a:latin typeface="Söhne"/>
              </a:rPr>
              <a:t>HSD</a:t>
            </a:r>
            <a:r>
              <a:rPr lang="zh-CN" altLang="en-US" b="0" i="0" dirty="0">
                <a:solidFill>
                  <a:srgbClr val="0D0D0D"/>
                </a:solidFill>
                <a:effectLst/>
                <a:latin typeface="Söhne"/>
              </a:rPr>
              <a:t>（</a:t>
            </a:r>
            <a:r>
              <a:rPr lang="en-US" altLang="zh-CN" b="0" i="0" dirty="0">
                <a:solidFill>
                  <a:srgbClr val="0D0D0D"/>
                </a:solidFill>
                <a:effectLst/>
                <a:latin typeface="Söhne"/>
              </a:rPr>
              <a:t>Honestly Significant Difference</a:t>
            </a:r>
            <a:r>
              <a:rPr lang="zh-CN" altLang="en-US" b="0" i="0" dirty="0">
                <a:solidFill>
                  <a:srgbClr val="0D0D0D"/>
                </a:solidFill>
                <a:effectLst/>
                <a:latin typeface="Söhne"/>
              </a:rPr>
              <a:t>）等方法来确定哪些组别之间有显著差异。</a:t>
            </a:r>
          </a:p>
          <a:p>
            <a:pPr algn="l"/>
            <a:r>
              <a:rPr lang="zh-CN" altLang="en-US" b="1" i="0" dirty="0">
                <a:solidFill>
                  <a:srgbClr val="0D0D0D"/>
                </a:solidFill>
                <a:effectLst/>
                <a:latin typeface="Söhne"/>
              </a:rPr>
              <a:t>回归分析</a:t>
            </a:r>
            <a:r>
              <a:rPr lang="zh-CN" altLang="en-US" b="0" i="0" dirty="0">
                <a:solidFill>
                  <a:srgbClr val="0D0D0D"/>
                </a:solidFill>
                <a:effectLst/>
                <a:latin typeface="Söhne"/>
              </a:rPr>
              <a:t>：</a:t>
            </a:r>
          </a:p>
          <a:p>
            <a:pPr algn="l">
              <a:buFont typeface="Arial" panose="020B0604020202020204" pitchFamily="34" charset="0"/>
              <a:buChar char="•"/>
            </a:pPr>
            <a:r>
              <a:rPr lang="zh-CN" altLang="en-US" b="0" i="0" dirty="0">
                <a:solidFill>
                  <a:srgbClr val="0D0D0D"/>
                </a:solidFill>
                <a:effectLst/>
                <a:latin typeface="Söhne"/>
              </a:rPr>
              <a:t>用于研究一个或多个自变量（连续变量或分类变量）如何影响一个连续的因变量。</a:t>
            </a:r>
          </a:p>
          <a:p>
            <a:pPr algn="l">
              <a:buFont typeface="Arial" panose="020B0604020202020204" pitchFamily="34" charset="0"/>
              <a:buChar char="•"/>
            </a:pPr>
            <a:r>
              <a:rPr lang="zh-CN" altLang="en-US" b="0" i="0" dirty="0">
                <a:solidFill>
                  <a:srgbClr val="0D0D0D"/>
                </a:solidFill>
                <a:effectLst/>
                <a:latin typeface="Söhne"/>
              </a:rPr>
              <a:t>当使用分类自变量时，需要将其编码（例如，使用哑变量编码）。</a:t>
            </a:r>
          </a:p>
          <a:p>
            <a:pPr algn="l">
              <a:buFont typeface="Arial" panose="020B0604020202020204" pitchFamily="34" charset="0"/>
              <a:buChar char="•"/>
            </a:pPr>
            <a:r>
              <a:rPr lang="zh-CN" altLang="en-US" b="0" i="0" dirty="0">
                <a:solidFill>
                  <a:srgbClr val="0D0D0D"/>
                </a:solidFill>
                <a:effectLst/>
                <a:latin typeface="Söhne"/>
              </a:rPr>
              <a:t>结果可以告诉我们自变量的每一水平与参考水平之间的差异。</a:t>
            </a:r>
          </a:p>
          <a:p>
            <a:pPr algn="l">
              <a:buFont typeface="Arial" panose="020B0604020202020204" pitchFamily="34" charset="0"/>
              <a:buChar char="•"/>
            </a:pPr>
            <a:r>
              <a:rPr lang="zh-CN" altLang="en-US" b="0" i="0" dirty="0">
                <a:solidFill>
                  <a:srgbClr val="0D0D0D"/>
                </a:solidFill>
                <a:effectLst/>
                <a:latin typeface="Söhne"/>
              </a:rPr>
              <a:t>回归分析还可以告诉我们自变量的每一单位变化如何影响因变量，即斜率（或回归系数）。</a:t>
            </a:r>
          </a:p>
          <a:p>
            <a:pPr algn="l"/>
            <a:r>
              <a:rPr lang="zh-CN" altLang="en-US" b="1" i="0" dirty="0">
                <a:solidFill>
                  <a:srgbClr val="0D0D0D"/>
                </a:solidFill>
                <a:effectLst/>
                <a:latin typeface="Söhne"/>
              </a:rPr>
              <a:t>两者的区别</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不适合揭示自变量的水平之间的关系，它只能告诉我们组间是否存在差异。</a:t>
            </a:r>
          </a:p>
          <a:p>
            <a:pPr algn="l">
              <a:buFont typeface="Arial" panose="020B0604020202020204" pitchFamily="34" charset="0"/>
              <a:buChar char="•"/>
            </a:pPr>
            <a:r>
              <a:rPr lang="zh-CN" altLang="en-US" b="0" i="0" dirty="0">
                <a:solidFill>
                  <a:srgbClr val="0D0D0D"/>
                </a:solidFill>
                <a:effectLst/>
                <a:latin typeface="Söhne"/>
              </a:rPr>
              <a:t>回归分析提供了更多的细节，可以揭示自变量的每个水平如何影响因变量。</a:t>
            </a:r>
          </a:p>
          <a:p>
            <a:pPr algn="l"/>
            <a:r>
              <a:rPr lang="zh-CN" altLang="en-US" b="0" i="0" dirty="0">
                <a:solidFill>
                  <a:srgbClr val="0D0D0D"/>
                </a:solidFill>
                <a:effectLst/>
                <a:latin typeface="Söhne"/>
              </a:rPr>
              <a:t>在您的情况下：</a:t>
            </a:r>
          </a:p>
          <a:p>
            <a:pPr algn="l">
              <a:buFont typeface="Arial" panose="020B0604020202020204" pitchFamily="34" charset="0"/>
              <a:buChar char="•"/>
            </a:pPr>
            <a:r>
              <a:rPr lang="zh-CN" altLang="en-US" b="0" i="0" dirty="0">
                <a:solidFill>
                  <a:srgbClr val="0D0D0D"/>
                </a:solidFill>
                <a:effectLst/>
                <a:latin typeface="Söhne"/>
              </a:rPr>
              <a:t>如果您关心的是不同分类（如不同的环境因素）对年龄的影响是否存在显著差异，那么</a:t>
            </a:r>
            <a:r>
              <a:rPr lang="en-US" altLang="zh-CN" b="0" i="0" dirty="0">
                <a:solidFill>
                  <a:srgbClr val="0D0D0D"/>
                </a:solidFill>
                <a:effectLst/>
                <a:latin typeface="Söhne"/>
              </a:rPr>
              <a:t>ANOVA</a:t>
            </a:r>
            <a:r>
              <a:rPr lang="zh-CN" altLang="en-US" b="0" i="0" dirty="0">
                <a:solidFill>
                  <a:srgbClr val="0D0D0D"/>
                </a:solidFill>
                <a:effectLst/>
                <a:latin typeface="Söhne"/>
              </a:rPr>
              <a:t>是合适的。</a:t>
            </a:r>
          </a:p>
          <a:p>
            <a:pPr algn="l">
              <a:buFont typeface="Arial" panose="020B0604020202020204" pitchFamily="34" charset="0"/>
              <a:buChar char="•"/>
            </a:pPr>
            <a:r>
              <a:rPr lang="zh-CN" altLang="en-US" b="0" i="0" dirty="0">
                <a:solidFill>
                  <a:srgbClr val="0D0D0D"/>
                </a:solidFill>
                <a:effectLst/>
                <a:latin typeface="Söhne"/>
              </a:rPr>
              <a:t>如果您想知道每个特定分类水平与年龄的具体关系强度，回归分析更加适用。</a:t>
            </a:r>
          </a:p>
          <a:p>
            <a:pPr algn="l"/>
            <a:r>
              <a:rPr lang="zh-CN" altLang="en-US" b="1" i="0" dirty="0">
                <a:solidFill>
                  <a:srgbClr val="0D0D0D"/>
                </a:solidFill>
                <a:effectLst/>
                <a:latin typeface="Söhne"/>
              </a:rPr>
              <a:t>结果是否一样</a:t>
            </a:r>
            <a:r>
              <a:rPr lang="zh-CN" altLang="en-US" b="0" i="0" dirty="0">
                <a:solidFill>
                  <a:srgbClr val="0D0D0D"/>
                </a:solidFill>
                <a:effectLst/>
                <a:latin typeface="Söhne"/>
              </a:rPr>
              <a:t>：</a:t>
            </a:r>
          </a:p>
          <a:p>
            <a:pPr algn="l">
              <a:buFont typeface="Arial" panose="020B0604020202020204" pitchFamily="34" charset="0"/>
              <a:buChar char="•"/>
            </a:pPr>
            <a:r>
              <a:rPr lang="en-US" altLang="zh-CN" b="0" i="0" dirty="0">
                <a:solidFill>
                  <a:srgbClr val="0D0D0D"/>
                </a:solidFill>
                <a:effectLst/>
                <a:latin typeface="Söhne"/>
              </a:rPr>
              <a:t>ANOVA</a:t>
            </a:r>
            <a:r>
              <a:rPr lang="zh-CN" altLang="en-US" b="0" i="0" dirty="0">
                <a:solidFill>
                  <a:srgbClr val="0D0D0D"/>
                </a:solidFill>
                <a:effectLst/>
                <a:latin typeface="Söhne"/>
              </a:rPr>
              <a:t>和回归分析在某些情况下可以得到相似的结论，例如，如果</a:t>
            </a:r>
            <a:r>
              <a:rPr lang="en-US" altLang="zh-CN" b="0" i="0" dirty="0">
                <a:solidFill>
                  <a:srgbClr val="0D0D0D"/>
                </a:solidFill>
                <a:effectLst/>
                <a:latin typeface="Söhne"/>
              </a:rPr>
              <a:t>ANOVA</a:t>
            </a:r>
            <a:r>
              <a:rPr lang="zh-CN" altLang="en-US" b="0" i="0" dirty="0">
                <a:solidFill>
                  <a:srgbClr val="0D0D0D"/>
                </a:solidFill>
                <a:effectLst/>
                <a:latin typeface="Söhne"/>
              </a:rPr>
              <a:t>显示有显著差异，那么回归分析中相应的分类变量的系数也很可能是显著的。</a:t>
            </a:r>
          </a:p>
          <a:p>
            <a:pPr algn="l">
              <a:buFont typeface="Arial" panose="020B0604020202020204" pitchFamily="34" charset="0"/>
              <a:buChar char="•"/>
            </a:pPr>
            <a:r>
              <a:rPr lang="zh-CN" altLang="en-US" b="0" i="0" dirty="0">
                <a:solidFill>
                  <a:srgbClr val="0D0D0D"/>
                </a:solidFill>
                <a:effectLst/>
                <a:latin typeface="Söhne"/>
              </a:rPr>
              <a:t>然而，回归分析可以提供更多关于如何以及在多大程度上自变量影响因变量的信息。</a:t>
            </a:r>
          </a:p>
          <a:p>
            <a:pPr algn="l"/>
            <a:r>
              <a:rPr lang="zh-CN" altLang="en-US" b="0" i="0" dirty="0">
                <a:solidFill>
                  <a:srgbClr val="0D0D0D"/>
                </a:solidFill>
                <a:effectLst/>
                <a:latin typeface="Söhne"/>
              </a:rPr>
              <a:t>在您的研究中，如果您的目标是探索不同环境因素（分类变量）如何影响年龄（连续变量），您可以使用回归分析，将环境因素作为自变量，年龄作为因变量。您可以对环境因素进行编码，然后在模型中包括它们来查看每个因素的影响程度和统计显著性。这样，您不仅可以发现哪些因素显著，还可以了解它们各自对年龄的具体影响大小。</a:t>
            </a: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Introduction </a:t>
            </a:r>
          </a:p>
          <a:p>
            <a:pPr algn="just"/>
            <a:r>
              <a:rPr lang="en-SG" altLang="zh-CN" sz="12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200" b="0" i="1" dirty="0">
                <a:latin typeface="+mn-lt"/>
                <a:ea typeface="等线" panose="02010600030101010101" pitchFamily="2" charset="-122"/>
                <a:cs typeface="Times New Roman" panose="02020603050405020304" pitchFamily="18" charset="0"/>
              </a:rPr>
              <a:t>et al.</a:t>
            </a:r>
            <a:r>
              <a:rPr lang="en-SG" altLang="zh-CN" sz="12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altLang="zh-CN" sz="1200" dirty="0">
              <a:latin typeface="+mn-lt"/>
              <a:cs typeface="Times New Roman" panose="02020603050405020304" pitchFamily="18" charset="0"/>
            </a:endParaRPr>
          </a:p>
          <a:p>
            <a:r>
              <a:rPr lang="en-US" altLang="zh-CN" sz="1200" dirty="0">
                <a:latin typeface="+mn-lt"/>
                <a:cs typeface="Times New Roman" panose="02020603050405020304" pitchFamily="18" charset="0"/>
              </a:rPr>
              <a:t>Methods &amp; Material</a:t>
            </a:r>
          </a:p>
          <a:p>
            <a:pPr algn="just"/>
            <a:r>
              <a:rPr lang="en-US" altLang="zh-CN" sz="1200" b="0" kern="100" dirty="0">
                <a:effectLst/>
                <a:latin typeface="+mn-lt"/>
                <a:ea typeface="等线" panose="02010600030101010101" pitchFamily="2" charset="-122"/>
                <a:cs typeface="Times New Roman" panose="02020603050405020304" pitchFamily="18" charset="0"/>
              </a:rPr>
              <a:t>164 healthy subjects in Shanghai were recruited in a clinical study, </a:t>
            </a:r>
          </a:p>
          <a:p>
            <a:pPr algn="just"/>
            <a:r>
              <a:rPr lang="en-US" altLang="zh-CN" sz="1200" b="0" kern="100" dirty="0">
                <a:effectLst/>
                <a:latin typeface="+mn-lt"/>
                <a:ea typeface="等线" panose="02010600030101010101" pitchFamily="2" charset="-122"/>
                <a:cs typeface="Times New Roman" panose="02020603050405020304" pitchFamily="18" charset="0"/>
              </a:rPr>
              <a:t>Separate them into 6 groups, each group has specific age range and 25-35 numbers of participants.</a:t>
            </a:r>
          </a:p>
          <a:p>
            <a:pPr algn="just"/>
            <a:r>
              <a:rPr lang="en-US" altLang="zh-CN" sz="1200" b="0" kern="100" dirty="0">
                <a:effectLst/>
                <a:latin typeface="+mn-lt"/>
                <a:ea typeface="等线" panose="02010600030101010101" pitchFamily="2" charset="-122"/>
                <a:cs typeface="Times New Roman" panose="02020603050405020304" pitchFamily="18" charset="0"/>
              </a:rPr>
              <a:t>125 skin parameters were assessed for the aging assessment </a:t>
            </a:r>
          </a:p>
          <a:p>
            <a:pPr algn="just"/>
            <a:r>
              <a:rPr lang="en-US" altLang="zh-CN" sz="1200" b="0" kern="100" dirty="0">
                <a:effectLst/>
                <a:latin typeface="+mn-lt"/>
                <a:ea typeface="等线" panose="02010600030101010101" pitchFamily="2" charset="-122"/>
                <a:cs typeface="Times New Roman" panose="02020603050405020304" pitchFamily="18" charset="0"/>
              </a:rPr>
              <a:t>including</a:t>
            </a:r>
            <a:r>
              <a:rPr lang="en-US" altLang="zh-CN" sz="1200" b="0" dirty="0">
                <a:effectLst/>
                <a:latin typeface="+mn-lt"/>
                <a:ea typeface="宋体" panose="02010600030101010101" pitchFamily="2" charset="-122"/>
                <a:cs typeface="Times New Roman" panose="02020603050405020304" pitchFamily="18" charset="0"/>
              </a:rPr>
              <a:t> clinical evaluation, instrument measurements,</a:t>
            </a:r>
          </a:p>
          <a:p>
            <a:pPr algn="just"/>
            <a:r>
              <a:rPr lang="en-US" altLang="zh-CN" sz="1200" b="0" dirty="0">
                <a:effectLst/>
                <a:latin typeface="+mn-lt"/>
                <a:ea typeface="宋体" panose="02010600030101010101" pitchFamily="2" charset="-122"/>
                <a:cs typeface="Times New Roman" panose="02020603050405020304" pitchFamily="18" charset="0"/>
              </a:rPr>
              <a:t>Correlation analysis was conducted between skin parameters with age of 18-60 and 18-30 separately. </a:t>
            </a:r>
            <a:r>
              <a:rPr lang="en-US" altLang="zh-CN" sz="12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200" b="0" kern="100" dirty="0">
              <a:effectLst/>
              <a:latin typeface="+mn-lt"/>
              <a:ea typeface="等线" panose="02010600030101010101" pitchFamily="2" charset="-122"/>
              <a:cs typeface="Times New Roman" panose="02020603050405020304" pitchFamily="18" charset="0"/>
            </a:endParaRPr>
          </a:p>
          <a:p>
            <a:pPr algn="just"/>
            <a:r>
              <a:rPr lang="en-US" altLang="zh-CN" sz="1200" b="0" dirty="0">
                <a:effectLst/>
                <a:latin typeface="+mn-lt"/>
                <a:ea typeface="宋体" panose="02010600030101010101" pitchFamily="2" charset="-122"/>
                <a:cs typeface="Times New Roman" panose="02020603050405020304" pitchFamily="18" charset="0"/>
              </a:rPr>
              <a:t>self-assessment questionnaires including life habits and skin pre-aging experience. </a:t>
            </a:r>
            <a:endParaRPr lang="en-US" altLang="zh-CN" sz="1200" b="0" kern="100" dirty="0">
              <a:effectLst/>
              <a:latin typeface="+mn-lt"/>
              <a:ea typeface="等线" panose="02010600030101010101" pitchFamily="2" charset="-122"/>
              <a:cs typeface="Times New Roman" panose="02020603050405020304" pitchFamily="18" charset="0"/>
            </a:endParaRPr>
          </a:p>
          <a:p>
            <a:r>
              <a:rPr lang="en-US" altLang="zh-CN" sz="12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a:t>
            </a:r>
          </a:p>
          <a:p>
            <a:r>
              <a:rPr lang="en-US" altLang="zh-CN" sz="1200" b="0" dirty="0">
                <a:latin typeface="+mn-lt"/>
                <a:ea typeface="宋体" panose="02010600030101010101" pitchFamily="2" charset="-122"/>
              </a:rPr>
              <a:t>Evaluation of exposome was conducted by one-way ANOVA, with clinical pre-aging skin features as dependent variable and lifestyles as independent variables. </a:t>
            </a:r>
          </a:p>
          <a:p>
            <a:endParaRPr lang="zh-CN" altLang="en-US" dirty="0"/>
          </a:p>
        </p:txBody>
      </p:sp>
      <p:sp>
        <p:nvSpPr>
          <p:cNvPr id="4" name="灯片编号占位符 3"/>
          <p:cNvSpPr>
            <a:spLocks noGrp="1"/>
          </p:cNvSpPr>
          <p:nvPr>
            <p:ph type="sldNum" sz="quarter" idx="5"/>
          </p:nvPr>
        </p:nvSpPr>
        <p:spPr/>
        <p:txBody>
          <a:bodyPr/>
          <a:lstStyle/>
          <a:p>
            <a:fld id="{FD9A072E-222A-47F3-BF28-D1BA7C787CCF}" type="slidenum">
              <a:rPr lang="zh-CN" altLang="en-US" smtClean="0"/>
              <a:t>12</a:t>
            </a:fld>
            <a:endParaRPr lang="zh-CN" altLang="en-US"/>
          </a:p>
        </p:txBody>
      </p:sp>
    </p:spTree>
    <p:extLst>
      <p:ext uri="{BB962C8B-B14F-4D97-AF65-F5344CB8AC3E}">
        <p14:creationId xmlns:p14="http://schemas.microsoft.com/office/powerpoint/2010/main" val="397048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4" name="Picture 3" descr="Shape&#10;&#10;Description automatically generated with medium confidence">
            <a:extLst>
              <a:ext uri="{FF2B5EF4-FFF2-40B4-BE49-F238E27FC236}">
                <a16:creationId xmlns:a16="http://schemas.microsoft.com/office/drawing/2014/main" id="{E2063AE4-24AD-5E32-0936-FD024FBBA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63" y="5598954"/>
            <a:ext cx="2047739" cy="954246"/>
          </a:xfrm>
          <a:prstGeom prst="rect">
            <a:avLst/>
          </a:prstGeom>
        </p:spPr>
      </p:pic>
      <p:sp>
        <p:nvSpPr>
          <p:cNvPr id="5" name="Title 1">
            <a:extLst>
              <a:ext uri="{FF2B5EF4-FFF2-40B4-BE49-F238E27FC236}">
                <a16:creationId xmlns:a16="http://schemas.microsoft.com/office/drawing/2014/main" id="{1EC5FEA4-2B55-6455-F510-0253F9C005BF}"/>
              </a:ext>
            </a:extLst>
          </p:cNvPr>
          <p:cNvSpPr>
            <a:spLocks noGrp="1"/>
          </p:cNvSpPr>
          <p:nvPr>
            <p:ph type="ctrTitle" hasCustomPrompt="1"/>
          </p:nvPr>
        </p:nvSpPr>
        <p:spPr>
          <a:xfrm>
            <a:off x="733167" y="686211"/>
            <a:ext cx="6717957" cy="923330"/>
          </a:xfrm>
          <a:prstGeom prst="rect">
            <a:avLst/>
          </a:prstGeom>
        </p:spPr>
        <p:txBody>
          <a:bodyPr anchor="t"/>
          <a:lstStyle>
            <a:lvl1pPr algn="l">
              <a:lnSpc>
                <a:spcPct val="80000"/>
              </a:lnSpc>
              <a:defRPr sz="7500" b="0" spc="-80" baseline="0"/>
            </a:lvl1pPr>
          </a:lstStyle>
          <a:p>
            <a:r>
              <a:rPr lang="en-GB"/>
              <a:t>Master title style</a:t>
            </a:r>
          </a:p>
        </p:txBody>
      </p:sp>
      <p:sp>
        <p:nvSpPr>
          <p:cNvPr id="7" name="Subtitle 2">
            <a:extLst>
              <a:ext uri="{FF2B5EF4-FFF2-40B4-BE49-F238E27FC236}">
                <a16:creationId xmlns:a16="http://schemas.microsoft.com/office/drawing/2014/main" id="{10F3D9FA-9E17-3331-F493-D1B4AB4E79E6}"/>
              </a:ext>
            </a:extLst>
          </p:cNvPr>
          <p:cNvSpPr>
            <a:spLocks noGrp="1"/>
          </p:cNvSpPr>
          <p:nvPr>
            <p:ph type="subTitle" idx="1" hasCustomPrompt="1"/>
          </p:nvPr>
        </p:nvSpPr>
        <p:spPr>
          <a:xfrm>
            <a:off x="733167" y="2996557"/>
            <a:ext cx="6717957" cy="1655762"/>
          </a:xfrm>
        </p:spPr>
        <p:txBody>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or Speaker Information, Function Name, First name Last name, Date</a:t>
            </a:r>
          </a:p>
        </p:txBody>
      </p:sp>
    </p:spTree>
    <p:extLst>
      <p:ext uri="{BB962C8B-B14F-4D97-AF65-F5344CB8AC3E}">
        <p14:creationId xmlns:p14="http://schemas.microsoft.com/office/powerpoint/2010/main" val="298160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7F432-4E7A-99DD-18AB-130D277D1C61}"/>
              </a:ext>
            </a:extLst>
          </p:cNvPr>
          <p:cNvSpPr>
            <a:spLocks noGrp="1"/>
          </p:cNvSpPr>
          <p:nvPr>
            <p:ph type="title" hasCustomPrompt="1"/>
          </p:nvPr>
        </p:nvSpPr>
        <p:spPr>
          <a:xfrm>
            <a:off x="342900" y="318915"/>
            <a:ext cx="1803346" cy="346249"/>
          </a:xfrm>
          <a:prstGeom prst="rect">
            <a:avLst/>
          </a:prstGeom>
        </p:spPr>
        <p:txBody>
          <a:bodyPr anchor="t"/>
          <a:lstStyle>
            <a:lvl1pPr>
              <a:defRPr sz="2500"/>
            </a:lvl1pPr>
          </a:lstStyle>
          <a:p>
            <a:r>
              <a:rPr lang="en-GB"/>
              <a:t>Agenda</a:t>
            </a:r>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9" name="Text Placeholder 7">
            <a:extLst>
              <a:ext uri="{FF2B5EF4-FFF2-40B4-BE49-F238E27FC236}">
                <a16:creationId xmlns:a16="http://schemas.microsoft.com/office/drawing/2014/main" id="{4F43F164-2038-5B94-FD09-FCBA7F6F81A5}"/>
              </a:ext>
            </a:extLst>
          </p:cNvPr>
          <p:cNvSpPr>
            <a:spLocks noGrp="1"/>
          </p:cNvSpPr>
          <p:nvPr>
            <p:ph type="body" sz="quarter" idx="13" hasCustomPrompt="1"/>
          </p:nvPr>
        </p:nvSpPr>
        <p:spPr>
          <a:xfrm>
            <a:off x="342900" y="1227447"/>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10" name="Text Placeholder 7">
            <a:extLst>
              <a:ext uri="{FF2B5EF4-FFF2-40B4-BE49-F238E27FC236}">
                <a16:creationId xmlns:a16="http://schemas.microsoft.com/office/drawing/2014/main" id="{6083E5DB-8338-C00A-4FF8-FBDBAC82DBA0}"/>
              </a:ext>
            </a:extLst>
          </p:cNvPr>
          <p:cNvSpPr>
            <a:spLocks noGrp="1"/>
          </p:cNvSpPr>
          <p:nvPr>
            <p:ph type="body" sz="quarter" idx="14" hasCustomPrompt="1"/>
          </p:nvPr>
        </p:nvSpPr>
        <p:spPr>
          <a:xfrm>
            <a:off x="1368757" y="1331748"/>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sz="1500" spc="0" baseline="0"/>
            </a:lvl2pPr>
            <a:lvl3pPr marL="0" indent="0">
              <a:buNone/>
              <a:defRPr sz="2000"/>
            </a:lvl3pPr>
            <a:lvl4pPr marL="0" indent="0">
              <a:buNone/>
              <a:defRPr sz="2000"/>
            </a:lvl4pPr>
            <a:lvl5pPr marL="0" indent="0">
              <a:buNone/>
              <a:defRPr sz="2000"/>
            </a:lvl5pPr>
          </a:lstStyle>
          <a:p>
            <a:pPr lvl="0"/>
            <a:r>
              <a:rPr lang="en-GB"/>
              <a:t>Section header</a:t>
            </a:r>
          </a:p>
          <a:p>
            <a:pPr lvl="1"/>
            <a:r>
              <a:rPr lang="en-GB"/>
              <a:t>Speaker name</a:t>
            </a:r>
            <a:endParaRPr lang="en-US"/>
          </a:p>
        </p:txBody>
      </p:sp>
      <p:sp>
        <p:nvSpPr>
          <p:cNvPr id="11" name="Text Placeholder 7">
            <a:extLst>
              <a:ext uri="{FF2B5EF4-FFF2-40B4-BE49-F238E27FC236}">
                <a16:creationId xmlns:a16="http://schemas.microsoft.com/office/drawing/2014/main" id="{27B39D27-64E4-EE67-0FF3-A7CB135C21B9}"/>
              </a:ext>
            </a:extLst>
          </p:cNvPr>
          <p:cNvSpPr>
            <a:spLocks noGrp="1"/>
          </p:cNvSpPr>
          <p:nvPr>
            <p:ph type="body" sz="quarter" idx="15" hasCustomPrompt="1"/>
          </p:nvPr>
        </p:nvSpPr>
        <p:spPr>
          <a:xfrm>
            <a:off x="342900" y="2343728"/>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12" name="Text Placeholder 7">
            <a:extLst>
              <a:ext uri="{FF2B5EF4-FFF2-40B4-BE49-F238E27FC236}">
                <a16:creationId xmlns:a16="http://schemas.microsoft.com/office/drawing/2014/main" id="{80D803AB-B2A8-FDE1-6C8A-0D9B2310FFDB}"/>
              </a:ext>
            </a:extLst>
          </p:cNvPr>
          <p:cNvSpPr>
            <a:spLocks noGrp="1"/>
          </p:cNvSpPr>
          <p:nvPr>
            <p:ph type="body" sz="quarter" idx="16" hasCustomPrompt="1"/>
          </p:nvPr>
        </p:nvSpPr>
        <p:spPr>
          <a:xfrm>
            <a:off x="1368757" y="2448029"/>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lvl="1"/>
            <a:r>
              <a:rPr lang="en-GB"/>
              <a:t>Speaker name</a:t>
            </a:r>
            <a:endParaRPr lang="en-US"/>
          </a:p>
        </p:txBody>
      </p:sp>
      <p:sp>
        <p:nvSpPr>
          <p:cNvPr id="13" name="Text Placeholder 7">
            <a:extLst>
              <a:ext uri="{FF2B5EF4-FFF2-40B4-BE49-F238E27FC236}">
                <a16:creationId xmlns:a16="http://schemas.microsoft.com/office/drawing/2014/main" id="{DA45DED8-40C8-72A1-7DD2-E436D9247871}"/>
              </a:ext>
            </a:extLst>
          </p:cNvPr>
          <p:cNvSpPr>
            <a:spLocks noGrp="1"/>
          </p:cNvSpPr>
          <p:nvPr>
            <p:ph type="body" sz="quarter" idx="17" hasCustomPrompt="1"/>
          </p:nvPr>
        </p:nvSpPr>
        <p:spPr>
          <a:xfrm>
            <a:off x="342900" y="3459743"/>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14" name="Text Placeholder 7">
            <a:extLst>
              <a:ext uri="{FF2B5EF4-FFF2-40B4-BE49-F238E27FC236}">
                <a16:creationId xmlns:a16="http://schemas.microsoft.com/office/drawing/2014/main" id="{D2D16FB1-ED54-1C77-0ED1-6AE9E92F1110}"/>
              </a:ext>
            </a:extLst>
          </p:cNvPr>
          <p:cNvSpPr>
            <a:spLocks noGrp="1"/>
          </p:cNvSpPr>
          <p:nvPr>
            <p:ph type="body" sz="quarter" idx="18" hasCustomPrompt="1"/>
          </p:nvPr>
        </p:nvSpPr>
        <p:spPr>
          <a:xfrm>
            <a:off x="1368757" y="3564044"/>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15" name="Text Placeholder 7">
            <a:extLst>
              <a:ext uri="{FF2B5EF4-FFF2-40B4-BE49-F238E27FC236}">
                <a16:creationId xmlns:a16="http://schemas.microsoft.com/office/drawing/2014/main" id="{6653979E-2BC7-B541-72DA-013187C32458}"/>
              </a:ext>
            </a:extLst>
          </p:cNvPr>
          <p:cNvSpPr>
            <a:spLocks noGrp="1"/>
          </p:cNvSpPr>
          <p:nvPr>
            <p:ph type="body" sz="quarter" idx="19" hasCustomPrompt="1"/>
          </p:nvPr>
        </p:nvSpPr>
        <p:spPr>
          <a:xfrm>
            <a:off x="342900" y="4575758"/>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16" name="Text Placeholder 7">
            <a:extLst>
              <a:ext uri="{FF2B5EF4-FFF2-40B4-BE49-F238E27FC236}">
                <a16:creationId xmlns:a16="http://schemas.microsoft.com/office/drawing/2014/main" id="{6B47871A-0A2E-82D8-5E25-C34769069C3E}"/>
              </a:ext>
            </a:extLst>
          </p:cNvPr>
          <p:cNvSpPr>
            <a:spLocks noGrp="1"/>
          </p:cNvSpPr>
          <p:nvPr>
            <p:ph type="body" sz="quarter" idx="20" hasCustomPrompt="1"/>
          </p:nvPr>
        </p:nvSpPr>
        <p:spPr>
          <a:xfrm>
            <a:off x="1368757" y="4680059"/>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17" name="Text Placeholder 7">
            <a:extLst>
              <a:ext uri="{FF2B5EF4-FFF2-40B4-BE49-F238E27FC236}">
                <a16:creationId xmlns:a16="http://schemas.microsoft.com/office/drawing/2014/main" id="{B4DD8E81-E468-04EF-809E-7D87EFA9C07A}"/>
              </a:ext>
            </a:extLst>
          </p:cNvPr>
          <p:cNvSpPr>
            <a:spLocks noGrp="1"/>
          </p:cNvSpPr>
          <p:nvPr>
            <p:ph type="body" sz="quarter" idx="21" hasCustomPrompt="1"/>
          </p:nvPr>
        </p:nvSpPr>
        <p:spPr>
          <a:xfrm>
            <a:off x="6096000" y="1227447"/>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18" name="Text Placeholder 7">
            <a:extLst>
              <a:ext uri="{FF2B5EF4-FFF2-40B4-BE49-F238E27FC236}">
                <a16:creationId xmlns:a16="http://schemas.microsoft.com/office/drawing/2014/main" id="{3894C25A-BCDD-5C82-7CC4-7B9A156212A6}"/>
              </a:ext>
            </a:extLst>
          </p:cNvPr>
          <p:cNvSpPr>
            <a:spLocks noGrp="1"/>
          </p:cNvSpPr>
          <p:nvPr>
            <p:ph type="body" sz="quarter" idx="22" hasCustomPrompt="1"/>
          </p:nvPr>
        </p:nvSpPr>
        <p:spPr>
          <a:xfrm>
            <a:off x="7121857" y="1331748"/>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19" name="Text Placeholder 7">
            <a:extLst>
              <a:ext uri="{FF2B5EF4-FFF2-40B4-BE49-F238E27FC236}">
                <a16:creationId xmlns:a16="http://schemas.microsoft.com/office/drawing/2014/main" id="{0A80DFCD-0375-6E2C-6C80-2D37658334E1}"/>
              </a:ext>
            </a:extLst>
          </p:cNvPr>
          <p:cNvSpPr>
            <a:spLocks noGrp="1"/>
          </p:cNvSpPr>
          <p:nvPr>
            <p:ph type="body" sz="quarter" idx="23" hasCustomPrompt="1"/>
          </p:nvPr>
        </p:nvSpPr>
        <p:spPr>
          <a:xfrm>
            <a:off x="6096000" y="2343728"/>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20" name="Text Placeholder 7">
            <a:extLst>
              <a:ext uri="{FF2B5EF4-FFF2-40B4-BE49-F238E27FC236}">
                <a16:creationId xmlns:a16="http://schemas.microsoft.com/office/drawing/2014/main" id="{8DF0564B-4284-F757-D633-A3D3ED1DE1B2}"/>
              </a:ext>
            </a:extLst>
          </p:cNvPr>
          <p:cNvSpPr>
            <a:spLocks noGrp="1"/>
          </p:cNvSpPr>
          <p:nvPr>
            <p:ph type="body" sz="quarter" idx="24" hasCustomPrompt="1"/>
          </p:nvPr>
        </p:nvSpPr>
        <p:spPr>
          <a:xfrm>
            <a:off x="7121857" y="2448029"/>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21" name="Text Placeholder 7">
            <a:extLst>
              <a:ext uri="{FF2B5EF4-FFF2-40B4-BE49-F238E27FC236}">
                <a16:creationId xmlns:a16="http://schemas.microsoft.com/office/drawing/2014/main" id="{9491529E-C87A-6F72-56B7-E3C51E6C94C0}"/>
              </a:ext>
            </a:extLst>
          </p:cNvPr>
          <p:cNvSpPr>
            <a:spLocks noGrp="1"/>
          </p:cNvSpPr>
          <p:nvPr>
            <p:ph type="body" sz="quarter" idx="25" hasCustomPrompt="1"/>
          </p:nvPr>
        </p:nvSpPr>
        <p:spPr>
          <a:xfrm>
            <a:off x="6096000" y="3459743"/>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22" name="Text Placeholder 7">
            <a:extLst>
              <a:ext uri="{FF2B5EF4-FFF2-40B4-BE49-F238E27FC236}">
                <a16:creationId xmlns:a16="http://schemas.microsoft.com/office/drawing/2014/main" id="{BE19E439-7E70-312C-5312-FE0ADDE2379D}"/>
              </a:ext>
            </a:extLst>
          </p:cNvPr>
          <p:cNvSpPr>
            <a:spLocks noGrp="1"/>
          </p:cNvSpPr>
          <p:nvPr>
            <p:ph type="body" sz="quarter" idx="26" hasCustomPrompt="1"/>
          </p:nvPr>
        </p:nvSpPr>
        <p:spPr>
          <a:xfrm>
            <a:off x="7121857" y="3564044"/>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23" name="Text Placeholder 7">
            <a:extLst>
              <a:ext uri="{FF2B5EF4-FFF2-40B4-BE49-F238E27FC236}">
                <a16:creationId xmlns:a16="http://schemas.microsoft.com/office/drawing/2014/main" id="{FFAB9CF3-96AF-EFC0-1175-E8F4A79E04C5}"/>
              </a:ext>
            </a:extLst>
          </p:cNvPr>
          <p:cNvSpPr>
            <a:spLocks noGrp="1"/>
          </p:cNvSpPr>
          <p:nvPr>
            <p:ph type="body" sz="quarter" idx="27" hasCustomPrompt="1"/>
          </p:nvPr>
        </p:nvSpPr>
        <p:spPr>
          <a:xfrm>
            <a:off x="6096000" y="4575758"/>
            <a:ext cx="792000" cy="792000"/>
          </a:xfrm>
          <a:prstGeom prst="roundRect">
            <a:avLst/>
          </a:prstGeom>
          <a:solidFill>
            <a:schemeClr val="accent1"/>
          </a:solidFill>
        </p:spPr>
        <p:txBody>
          <a:bodyPr wrap="square" anchor="ctr">
            <a:noAutofit/>
          </a:bodyPr>
          <a:lstStyle>
            <a:lvl1pPr marL="0" indent="0" algn="ctr">
              <a:buNone/>
              <a:defRPr sz="2500" b="1" spc="-4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
        <p:nvSpPr>
          <p:cNvPr id="24" name="Text Placeholder 7">
            <a:extLst>
              <a:ext uri="{FF2B5EF4-FFF2-40B4-BE49-F238E27FC236}">
                <a16:creationId xmlns:a16="http://schemas.microsoft.com/office/drawing/2014/main" id="{7E944EC3-9F45-18C4-A776-F307595696F9}"/>
              </a:ext>
            </a:extLst>
          </p:cNvPr>
          <p:cNvSpPr>
            <a:spLocks noGrp="1"/>
          </p:cNvSpPr>
          <p:nvPr>
            <p:ph type="body" sz="quarter" idx="28" hasCustomPrompt="1"/>
          </p:nvPr>
        </p:nvSpPr>
        <p:spPr>
          <a:xfrm>
            <a:off x="7121857" y="4680059"/>
            <a:ext cx="3386101" cy="553998"/>
          </a:xfrm>
        </p:spPr>
        <p:txBody>
          <a:bodyPr wrap="square">
            <a:spAutoFit/>
          </a:bodyPr>
          <a:lstStyle>
            <a:lvl1pPr marL="0" indent="0">
              <a:spcBef>
                <a:spcPts val="0"/>
              </a:spcBef>
              <a:spcAft>
                <a:spcPts val="0"/>
              </a:spcAft>
              <a:buNone/>
              <a:defRPr sz="2500" spc="-40" baseline="0">
                <a:solidFill>
                  <a:schemeClr val="tx1"/>
                </a:solidFill>
              </a:defRPr>
            </a:lvl1pPr>
            <a:lvl2pPr marL="0" indent="0">
              <a:spcBef>
                <a:spcPts val="0"/>
              </a:spcBef>
              <a:spcAft>
                <a:spcPts val="0"/>
              </a:spcAft>
              <a:buNone/>
              <a:defRPr lang="en-US" sz="1500" kern="1200" spc="0" baseline="0" dirty="0">
                <a:solidFill>
                  <a:schemeClr val="tx2"/>
                </a:solidFill>
                <a:latin typeface="+mn-lt"/>
                <a:ea typeface="+mn-ea"/>
                <a:cs typeface="+mn-cs"/>
              </a:defRPr>
            </a:lvl2pPr>
            <a:lvl3pPr marL="0" indent="0">
              <a:buNone/>
              <a:defRPr sz="2000"/>
            </a:lvl3pPr>
            <a:lvl4pPr marL="0" indent="0">
              <a:buNone/>
              <a:defRPr sz="2000"/>
            </a:lvl4pPr>
            <a:lvl5pPr marL="0" indent="0">
              <a:buNone/>
              <a:defRPr sz="2000"/>
            </a:lvl5pPr>
          </a:lstStyle>
          <a:p>
            <a:pPr lvl="0"/>
            <a:r>
              <a:rPr lang="en-GB"/>
              <a:t>Section header</a:t>
            </a:r>
          </a:p>
          <a:p>
            <a:pPr marL="0" lvl="1" indent="0" algn="l" defTabSz="914400" rtl="0" eaLnBrk="1" latinLnBrk="0" hangingPunct="1">
              <a:lnSpc>
                <a:spcPct val="90000"/>
              </a:lnSpc>
              <a:spcBef>
                <a:spcPts val="0"/>
              </a:spcBef>
              <a:spcAft>
                <a:spcPts val="0"/>
              </a:spcAft>
              <a:buFont typeface="Arial" panose="020B0604020202020204" pitchFamily="34" charset="0"/>
              <a:buNone/>
            </a:pPr>
            <a:r>
              <a:rPr lang="en-GB"/>
              <a:t>Speaker name</a:t>
            </a:r>
            <a:endParaRPr lang="en-US"/>
          </a:p>
        </p:txBody>
      </p:sp>
      <p:sp>
        <p:nvSpPr>
          <p:cNvPr id="25" name="Slide Number Placeholder 24">
            <a:extLst>
              <a:ext uri="{FF2B5EF4-FFF2-40B4-BE49-F238E27FC236}">
                <a16:creationId xmlns:a16="http://schemas.microsoft.com/office/drawing/2014/main" id="{22A67A87-D4EA-4525-DBDE-6420E7107B2F}"/>
              </a:ext>
            </a:extLst>
          </p:cNvPr>
          <p:cNvSpPr>
            <a:spLocks noGrp="1"/>
          </p:cNvSpPr>
          <p:nvPr>
            <p:ph type="sldNum" sz="quarter" idx="29"/>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Tree>
    <p:extLst>
      <p:ext uri="{BB962C8B-B14F-4D97-AF65-F5344CB8AC3E}">
        <p14:creationId xmlns:p14="http://schemas.microsoft.com/office/powerpoint/2010/main" val="16139374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FC050-945B-152B-6FAE-9163F8746BCF}"/>
              </a:ext>
            </a:extLst>
          </p:cNvPr>
          <p:cNvSpPr>
            <a:spLocks noGrp="1"/>
          </p:cNvSpPr>
          <p:nvPr>
            <p:ph type="title"/>
          </p:nvPr>
        </p:nvSpPr>
        <p:spPr>
          <a:xfrm>
            <a:off x="342900" y="332793"/>
            <a:ext cx="11506200" cy="415498"/>
          </a:xfrm>
          <a:prstGeom prst="rect">
            <a:avLst/>
          </a:prstGeom>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FD0728E5-C663-4A7E-646C-461C33DC11F2}"/>
              </a:ext>
            </a:extLst>
          </p:cNvPr>
          <p:cNvSpPr>
            <a:spLocks noGrp="1"/>
          </p:cNvSpPr>
          <p:nvPr>
            <p:ph idx="1"/>
          </p:nvPr>
        </p:nvSpPr>
        <p:spPr>
          <a:xfrm>
            <a:off x="342743" y="1485900"/>
            <a:ext cx="11506200" cy="445784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Footer Placeholder 4">
            <a:extLst>
              <a:ext uri="{FF2B5EF4-FFF2-40B4-BE49-F238E27FC236}">
                <a16:creationId xmlns:a16="http://schemas.microsoft.com/office/drawing/2014/main" id="{2B29C6FB-468B-E37E-928F-0483E5A39D67}"/>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8" name="Text Placeholder 7">
            <a:extLst>
              <a:ext uri="{FF2B5EF4-FFF2-40B4-BE49-F238E27FC236}">
                <a16:creationId xmlns:a16="http://schemas.microsoft.com/office/drawing/2014/main" id="{C35D90B7-2C48-F44E-B66E-77D72A76899D}"/>
              </a:ext>
            </a:extLst>
          </p:cNvPr>
          <p:cNvSpPr>
            <a:spLocks noGrp="1"/>
          </p:cNvSpPr>
          <p:nvPr>
            <p:ph type="body" sz="quarter" idx="13" hasCustomPrompt="1"/>
          </p:nvPr>
        </p:nvSpPr>
        <p:spPr>
          <a:xfrm>
            <a:off x="342743" y="797363"/>
            <a:ext cx="11506200" cy="28584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
        <p:nvSpPr>
          <p:cNvPr id="10" name="Slide Number Placeholder 9">
            <a:extLst>
              <a:ext uri="{FF2B5EF4-FFF2-40B4-BE49-F238E27FC236}">
                <a16:creationId xmlns:a16="http://schemas.microsoft.com/office/drawing/2014/main" id="{BA8D348C-07C8-5E8B-6C74-66D31D7BED10}"/>
              </a:ext>
            </a:extLst>
          </p:cNvPr>
          <p:cNvSpPr>
            <a:spLocks noGrp="1"/>
          </p:cNvSpPr>
          <p:nvPr>
            <p:ph type="sldNum" sz="quarter" idx="14"/>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Tree>
    <p:extLst>
      <p:ext uri="{BB962C8B-B14F-4D97-AF65-F5344CB8AC3E}">
        <p14:creationId xmlns:p14="http://schemas.microsoft.com/office/powerpoint/2010/main" val="2960711770"/>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ontent with Module">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ADE3F836-A390-DEF6-65FE-CF8FF5B4FD36}"/>
              </a:ext>
            </a:extLst>
          </p:cNvPr>
          <p:cNvSpPr/>
          <p:nvPr/>
        </p:nvSpPr>
        <p:spPr>
          <a:xfrm>
            <a:off x="342900" y="304800"/>
            <a:ext cx="11506200" cy="120336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FC050-945B-152B-6FAE-9163F8746BCF}"/>
              </a:ext>
            </a:extLst>
          </p:cNvPr>
          <p:cNvSpPr>
            <a:spLocks noGrp="1"/>
          </p:cNvSpPr>
          <p:nvPr>
            <p:ph type="title"/>
          </p:nvPr>
        </p:nvSpPr>
        <p:spPr>
          <a:xfrm>
            <a:off x="595470" y="552575"/>
            <a:ext cx="11024213" cy="415498"/>
          </a:xfrm>
          <a:prstGeom prst="rect">
            <a:avLst/>
          </a:prstGeom>
        </p:spPr>
        <p:txBody>
          <a:bodyPr/>
          <a:lstStyle/>
          <a:p>
            <a:r>
              <a:rPr lang="zh-CN" altLang="en-US"/>
              <a:t>单击此处编辑母版标题样式</a:t>
            </a:r>
            <a:endParaRPr lang="en-GB"/>
          </a:p>
        </p:txBody>
      </p:sp>
      <p:sp>
        <p:nvSpPr>
          <p:cNvPr id="3" name="Content Placeholder 2">
            <a:extLst>
              <a:ext uri="{FF2B5EF4-FFF2-40B4-BE49-F238E27FC236}">
                <a16:creationId xmlns:a16="http://schemas.microsoft.com/office/drawing/2014/main" id="{FD0728E5-C663-4A7E-646C-461C33DC11F2}"/>
              </a:ext>
            </a:extLst>
          </p:cNvPr>
          <p:cNvSpPr>
            <a:spLocks noGrp="1"/>
          </p:cNvSpPr>
          <p:nvPr>
            <p:ph idx="1"/>
          </p:nvPr>
        </p:nvSpPr>
        <p:spPr>
          <a:xfrm>
            <a:off x="342900" y="1736724"/>
            <a:ext cx="11506200" cy="420701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Footer Placeholder 4">
            <a:extLst>
              <a:ext uri="{FF2B5EF4-FFF2-40B4-BE49-F238E27FC236}">
                <a16:creationId xmlns:a16="http://schemas.microsoft.com/office/drawing/2014/main" id="{2B29C6FB-468B-E37E-928F-0483E5A39D67}"/>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8" name="Text Placeholder 7">
            <a:extLst>
              <a:ext uri="{FF2B5EF4-FFF2-40B4-BE49-F238E27FC236}">
                <a16:creationId xmlns:a16="http://schemas.microsoft.com/office/drawing/2014/main" id="{C35D90B7-2C48-F44E-B66E-77D72A76899D}"/>
              </a:ext>
            </a:extLst>
          </p:cNvPr>
          <p:cNvSpPr>
            <a:spLocks noGrp="1"/>
          </p:cNvSpPr>
          <p:nvPr>
            <p:ph type="body" sz="quarter" idx="13" hasCustomPrompt="1"/>
          </p:nvPr>
        </p:nvSpPr>
        <p:spPr>
          <a:xfrm>
            <a:off x="595313" y="1017145"/>
            <a:ext cx="11023600" cy="276999"/>
          </a:xfrm>
        </p:spPr>
        <p:txBody>
          <a:bodyPr>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
        <p:nvSpPr>
          <p:cNvPr id="10" name="Slide Number Placeholder 9">
            <a:extLst>
              <a:ext uri="{FF2B5EF4-FFF2-40B4-BE49-F238E27FC236}">
                <a16:creationId xmlns:a16="http://schemas.microsoft.com/office/drawing/2014/main" id="{BA8D348C-07C8-5E8B-6C74-66D31D7BED10}"/>
              </a:ext>
            </a:extLst>
          </p:cNvPr>
          <p:cNvSpPr>
            <a:spLocks noGrp="1"/>
          </p:cNvSpPr>
          <p:nvPr>
            <p:ph type="sldNum" sz="quarter" idx="14"/>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Tree>
    <p:extLst>
      <p:ext uri="{BB962C8B-B14F-4D97-AF65-F5344CB8AC3E}">
        <p14:creationId xmlns:p14="http://schemas.microsoft.com/office/powerpoint/2010/main" val="26413342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ADE3F836-A390-DEF6-65FE-CF8FF5B4FD36}"/>
              </a:ext>
            </a:extLst>
          </p:cNvPr>
          <p:cNvSpPr/>
          <p:nvPr/>
        </p:nvSpPr>
        <p:spPr>
          <a:xfrm>
            <a:off x="342900" y="1485900"/>
            <a:ext cx="11505402" cy="534390"/>
          </a:xfrm>
          <a:prstGeom prst="roundRect">
            <a:avLst>
              <a:gd name="adj" fmla="val 0"/>
            </a:avLst>
          </a:prstGeom>
          <a:solidFill>
            <a:srgbClr val="019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5FC050-945B-152B-6FAE-9163F8746BCF}"/>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5" name="Footer Placeholder 4">
            <a:extLst>
              <a:ext uri="{FF2B5EF4-FFF2-40B4-BE49-F238E27FC236}">
                <a16:creationId xmlns:a16="http://schemas.microsoft.com/office/drawing/2014/main" id="{2B29C6FB-468B-E37E-928F-0483E5A39D67}"/>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8" name="Text Placeholder 7">
            <a:extLst>
              <a:ext uri="{FF2B5EF4-FFF2-40B4-BE49-F238E27FC236}">
                <a16:creationId xmlns:a16="http://schemas.microsoft.com/office/drawing/2014/main" id="{C35D90B7-2C48-F44E-B66E-77D72A76899D}"/>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
        <p:nvSpPr>
          <p:cNvPr id="7" name="Table Placeholder 6">
            <a:extLst>
              <a:ext uri="{FF2B5EF4-FFF2-40B4-BE49-F238E27FC236}">
                <a16:creationId xmlns:a16="http://schemas.microsoft.com/office/drawing/2014/main" id="{54351DCC-C1E8-D8DA-FEC4-9C06171C3D8E}"/>
              </a:ext>
            </a:extLst>
          </p:cNvPr>
          <p:cNvSpPr>
            <a:spLocks noGrp="1"/>
          </p:cNvSpPr>
          <p:nvPr>
            <p:ph type="tbl" sz="quarter" idx="14"/>
          </p:nvPr>
        </p:nvSpPr>
        <p:spPr>
          <a:xfrm>
            <a:off x="496888" y="1607582"/>
            <a:ext cx="11210544" cy="4200525"/>
          </a:xfrm>
        </p:spPr>
        <p:txBody>
          <a:bodyPr>
            <a:normAutofit/>
          </a:bodyPr>
          <a:lstStyle>
            <a:lvl1pPr marL="0" indent="0">
              <a:buNone/>
              <a:defRPr sz="1500">
                <a:solidFill>
                  <a:schemeClr val="tx1"/>
                </a:solidFill>
              </a:defRPr>
            </a:lvl1pPr>
          </a:lstStyle>
          <a:p>
            <a:r>
              <a:rPr lang="zh-CN" altLang="en-US"/>
              <a:t>单击图标添加表格</a:t>
            </a:r>
            <a:endParaRPr lang="en-US"/>
          </a:p>
        </p:txBody>
      </p:sp>
      <p:sp>
        <p:nvSpPr>
          <p:cNvPr id="11" name="Slide Number Placeholder 10">
            <a:extLst>
              <a:ext uri="{FF2B5EF4-FFF2-40B4-BE49-F238E27FC236}">
                <a16:creationId xmlns:a16="http://schemas.microsoft.com/office/drawing/2014/main" id="{F91B0A97-63B6-B5C7-C659-78CE091DB685}"/>
              </a:ext>
            </a:extLst>
          </p:cNvPr>
          <p:cNvSpPr>
            <a:spLocks noGrp="1"/>
          </p:cNvSpPr>
          <p:nvPr>
            <p:ph type="sldNum" sz="quarter" idx="15"/>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Tree>
    <p:extLst>
      <p:ext uri="{BB962C8B-B14F-4D97-AF65-F5344CB8AC3E}">
        <p14:creationId xmlns:p14="http://schemas.microsoft.com/office/powerpoint/2010/main" val="355509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图表">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ADE3F836-A390-DEF6-65FE-CF8FF5B4FD36}"/>
              </a:ext>
            </a:extLst>
          </p:cNvPr>
          <p:cNvSpPr/>
          <p:nvPr/>
        </p:nvSpPr>
        <p:spPr>
          <a:xfrm>
            <a:off x="342900" y="1484594"/>
            <a:ext cx="11505402" cy="4459006"/>
          </a:xfrm>
          <a:prstGeom prst="roundRect">
            <a:avLst>
              <a:gd name="adj" fmla="val 539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id="{2B29C6FB-468B-E37E-928F-0483E5A39D67}"/>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0" name="Chart Placeholder 9">
            <a:extLst>
              <a:ext uri="{FF2B5EF4-FFF2-40B4-BE49-F238E27FC236}">
                <a16:creationId xmlns:a16="http://schemas.microsoft.com/office/drawing/2014/main" id="{96A6CBF4-00E3-46AA-B60D-DE5C9B7C73A2}"/>
              </a:ext>
            </a:extLst>
          </p:cNvPr>
          <p:cNvSpPr>
            <a:spLocks noGrp="1"/>
          </p:cNvSpPr>
          <p:nvPr>
            <p:ph type="chart" sz="quarter" idx="14"/>
          </p:nvPr>
        </p:nvSpPr>
        <p:spPr>
          <a:xfrm>
            <a:off x="595313" y="1736725"/>
            <a:ext cx="11020425" cy="4200525"/>
          </a:xfrm>
        </p:spPr>
        <p:txBody>
          <a:bodyPr>
            <a:normAutofit/>
          </a:bodyPr>
          <a:lstStyle>
            <a:lvl1pPr marL="0" indent="0">
              <a:buNone/>
              <a:defRPr sz="1500">
                <a:solidFill>
                  <a:schemeClr val="tx1"/>
                </a:solidFill>
              </a:defRPr>
            </a:lvl1pPr>
          </a:lstStyle>
          <a:p>
            <a:r>
              <a:rPr lang="zh-CN" altLang="en-US"/>
              <a:t>单击图标添加图表</a:t>
            </a:r>
            <a:endParaRPr lang="en-US"/>
          </a:p>
        </p:txBody>
      </p:sp>
      <p:sp>
        <p:nvSpPr>
          <p:cNvPr id="11" name="Slide Number Placeholder 10">
            <a:extLst>
              <a:ext uri="{FF2B5EF4-FFF2-40B4-BE49-F238E27FC236}">
                <a16:creationId xmlns:a16="http://schemas.microsoft.com/office/drawing/2014/main" id="{478A9B0B-E52D-1577-EE5D-EF68C063C5CA}"/>
              </a:ext>
            </a:extLst>
          </p:cNvPr>
          <p:cNvSpPr>
            <a:spLocks noGrp="1"/>
          </p:cNvSpPr>
          <p:nvPr>
            <p:ph type="sldNum" sz="quarter" idx="15"/>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3" name="Title 1">
            <a:extLst>
              <a:ext uri="{FF2B5EF4-FFF2-40B4-BE49-F238E27FC236}">
                <a16:creationId xmlns:a16="http://schemas.microsoft.com/office/drawing/2014/main" id="{ADC68A20-262F-5E2B-F681-EBAA60FF221F}"/>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4" name="Text Placeholder 7">
            <a:extLst>
              <a:ext uri="{FF2B5EF4-FFF2-40B4-BE49-F238E27FC236}">
                <a16:creationId xmlns:a16="http://schemas.microsoft.com/office/drawing/2014/main" id="{454A58BD-F72C-2216-7D24-83A4D8569673}"/>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33653455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with Char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342899" y="1485900"/>
            <a:ext cx="4157847" cy="444645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8" name="Rounded Rectangle 7">
            <a:extLst>
              <a:ext uri="{FF2B5EF4-FFF2-40B4-BE49-F238E27FC236}">
                <a16:creationId xmlns:a16="http://schemas.microsoft.com/office/drawing/2014/main" id="{94F6529D-6C5D-A1AC-BF81-21525B41B8A4}"/>
              </a:ext>
            </a:extLst>
          </p:cNvPr>
          <p:cNvSpPr/>
          <p:nvPr/>
        </p:nvSpPr>
        <p:spPr>
          <a:xfrm>
            <a:off x="4762501" y="1485900"/>
            <a:ext cx="7086600" cy="4446453"/>
          </a:xfrm>
          <a:prstGeom prst="roundRect">
            <a:avLst>
              <a:gd name="adj" fmla="val 63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hart Placeholder 9">
            <a:extLst>
              <a:ext uri="{FF2B5EF4-FFF2-40B4-BE49-F238E27FC236}">
                <a16:creationId xmlns:a16="http://schemas.microsoft.com/office/drawing/2014/main" id="{3FCDD4EE-EFA5-1F89-F71D-CBC17D0973FD}"/>
              </a:ext>
            </a:extLst>
          </p:cNvPr>
          <p:cNvSpPr>
            <a:spLocks noGrp="1"/>
          </p:cNvSpPr>
          <p:nvPr>
            <p:ph type="chart" sz="quarter" idx="14"/>
          </p:nvPr>
        </p:nvSpPr>
        <p:spPr>
          <a:xfrm>
            <a:off x="5067300" y="1702191"/>
            <a:ext cx="6550283" cy="4051495"/>
          </a:xfrm>
        </p:spPr>
        <p:txBody>
          <a:bodyPr>
            <a:normAutofit/>
          </a:bodyPr>
          <a:lstStyle>
            <a:lvl1pPr marL="0" indent="0">
              <a:buNone/>
              <a:defRPr sz="1500">
                <a:solidFill>
                  <a:schemeClr val="tx1"/>
                </a:solidFill>
              </a:defRPr>
            </a:lvl1pPr>
          </a:lstStyle>
          <a:p>
            <a:r>
              <a:rPr lang="zh-CN" altLang="en-US"/>
              <a:t>单击图标添加图表</a:t>
            </a:r>
            <a:endParaRPr lang="en-US"/>
          </a:p>
        </p:txBody>
      </p:sp>
      <p:sp>
        <p:nvSpPr>
          <p:cNvPr id="10" name="Slide Number Placeholder 9">
            <a:extLst>
              <a:ext uri="{FF2B5EF4-FFF2-40B4-BE49-F238E27FC236}">
                <a16:creationId xmlns:a16="http://schemas.microsoft.com/office/drawing/2014/main" id="{62CA7744-D818-43A2-754F-01FC8085BB0F}"/>
              </a:ext>
            </a:extLst>
          </p:cNvPr>
          <p:cNvSpPr>
            <a:spLocks noGrp="1"/>
          </p:cNvSpPr>
          <p:nvPr>
            <p:ph type="sldNum" sz="quarter" idx="15"/>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4" name="Title 1">
            <a:extLst>
              <a:ext uri="{FF2B5EF4-FFF2-40B4-BE49-F238E27FC236}">
                <a16:creationId xmlns:a16="http://schemas.microsoft.com/office/drawing/2014/main" id="{F3F7238A-B474-9A8D-D19D-109D226476C0}"/>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5" name="Text Placeholder 7">
            <a:extLst>
              <a:ext uri="{FF2B5EF4-FFF2-40B4-BE49-F238E27FC236}">
                <a16:creationId xmlns:a16="http://schemas.microsoft.com/office/drawing/2014/main" id="{F4944ACF-1344-5BC8-202C-91897C155830}"/>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41716031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Text with Char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7734299" y="1485900"/>
            <a:ext cx="4114003" cy="444645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0" name="Slide Number Placeholder 9">
            <a:extLst>
              <a:ext uri="{FF2B5EF4-FFF2-40B4-BE49-F238E27FC236}">
                <a16:creationId xmlns:a16="http://schemas.microsoft.com/office/drawing/2014/main" id="{62CA7744-D818-43A2-754F-01FC8085BB0F}"/>
              </a:ext>
            </a:extLst>
          </p:cNvPr>
          <p:cNvSpPr>
            <a:spLocks noGrp="1"/>
          </p:cNvSpPr>
          <p:nvPr>
            <p:ph type="sldNum" sz="quarter" idx="15"/>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4" name="Rounded Rectangle 3">
            <a:extLst>
              <a:ext uri="{FF2B5EF4-FFF2-40B4-BE49-F238E27FC236}">
                <a16:creationId xmlns:a16="http://schemas.microsoft.com/office/drawing/2014/main" id="{E8235A6B-455F-77EB-684C-BF7207D6E943}"/>
              </a:ext>
            </a:extLst>
          </p:cNvPr>
          <p:cNvSpPr/>
          <p:nvPr/>
        </p:nvSpPr>
        <p:spPr>
          <a:xfrm>
            <a:off x="342900" y="1485900"/>
            <a:ext cx="7086600" cy="4446453"/>
          </a:xfrm>
          <a:prstGeom prst="roundRect">
            <a:avLst>
              <a:gd name="adj" fmla="val 635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hart Placeholder 9">
            <a:extLst>
              <a:ext uri="{FF2B5EF4-FFF2-40B4-BE49-F238E27FC236}">
                <a16:creationId xmlns:a16="http://schemas.microsoft.com/office/drawing/2014/main" id="{1B5A9B7D-9AEA-612C-4FF5-B3EC04AFA386}"/>
              </a:ext>
            </a:extLst>
          </p:cNvPr>
          <p:cNvSpPr>
            <a:spLocks noGrp="1"/>
          </p:cNvSpPr>
          <p:nvPr>
            <p:ph type="chart" sz="quarter" idx="14"/>
          </p:nvPr>
        </p:nvSpPr>
        <p:spPr>
          <a:xfrm>
            <a:off x="647699" y="1702191"/>
            <a:ext cx="6550283" cy="4051495"/>
          </a:xfrm>
        </p:spPr>
        <p:txBody>
          <a:bodyPr>
            <a:normAutofit/>
          </a:bodyPr>
          <a:lstStyle>
            <a:lvl1pPr marL="0" indent="0">
              <a:buNone/>
              <a:defRPr sz="1500">
                <a:solidFill>
                  <a:schemeClr val="tx1"/>
                </a:solidFill>
              </a:defRPr>
            </a:lvl1pPr>
          </a:lstStyle>
          <a:p>
            <a:r>
              <a:rPr lang="zh-CN" altLang="en-US"/>
              <a:t>单击图标添加图表</a:t>
            </a:r>
            <a:endParaRPr lang="en-US"/>
          </a:p>
        </p:txBody>
      </p:sp>
      <p:sp>
        <p:nvSpPr>
          <p:cNvPr id="7" name="Title 1">
            <a:extLst>
              <a:ext uri="{FF2B5EF4-FFF2-40B4-BE49-F238E27FC236}">
                <a16:creationId xmlns:a16="http://schemas.microsoft.com/office/drawing/2014/main" id="{FD4B6B2B-1D59-FADD-6599-07787B496754}"/>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12" name="Text Placeholder 7">
            <a:extLst>
              <a:ext uri="{FF2B5EF4-FFF2-40B4-BE49-F238E27FC236}">
                <a16:creationId xmlns:a16="http://schemas.microsoft.com/office/drawing/2014/main" id="{B5EC1C82-FD18-6200-C260-D4AA5A4D7906}"/>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2065687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ext with Pictur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77E55CF-FA27-5021-6629-DB46BD7F62A4}"/>
              </a:ext>
            </a:extLst>
          </p:cNvPr>
          <p:cNvSpPr>
            <a:spLocks noGrp="1"/>
          </p:cNvSpPr>
          <p:nvPr>
            <p:ph type="pic" sz="quarter" idx="15"/>
          </p:nvPr>
        </p:nvSpPr>
        <p:spPr>
          <a:xfrm>
            <a:off x="4762500" y="1485901"/>
            <a:ext cx="7086600" cy="4446452"/>
          </a:xfrm>
          <a:prstGeom prst="roundRect">
            <a:avLst>
              <a:gd name="adj" fmla="val 6688"/>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342900" y="1485901"/>
            <a:ext cx="4116558" cy="444645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1" name="Slide Number Placeholder 10">
            <a:extLst>
              <a:ext uri="{FF2B5EF4-FFF2-40B4-BE49-F238E27FC236}">
                <a16:creationId xmlns:a16="http://schemas.microsoft.com/office/drawing/2014/main" id="{58F16EDA-DDF7-8340-B366-1481DE758553}"/>
              </a:ext>
            </a:extLst>
          </p:cNvPr>
          <p:cNvSpPr>
            <a:spLocks noGrp="1"/>
          </p:cNvSpPr>
          <p:nvPr>
            <p:ph type="sldNum" sz="quarter" idx="16"/>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4" name="Title 1">
            <a:extLst>
              <a:ext uri="{FF2B5EF4-FFF2-40B4-BE49-F238E27FC236}">
                <a16:creationId xmlns:a16="http://schemas.microsoft.com/office/drawing/2014/main" id="{B0822AD0-CFFE-8D75-E14B-F5E043833EDE}"/>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5" name="Text Placeholder 7">
            <a:extLst>
              <a:ext uri="{FF2B5EF4-FFF2-40B4-BE49-F238E27FC236}">
                <a16:creationId xmlns:a16="http://schemas.microsoft.com/office/drawing/2014/main" id="{9254FA4E-3AC6-9A9D-DF7C-9D06580AE475}"/>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741501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3 Text 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342900" y="3761297"/>
            <a:ext cx="3611880"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9" name="Content Placeholder 2">
            <a:extLst>
              <a:ext uri="{FF2B5EF4-FFF2-40B4-BE49-F238E27FC236}">
                <a16:creationId xmlns:a16="http://schemas.microsoft.com/office/drawing/2014/main" id="{499F2B6A-E0D5-5395-983A-2B9FCE267C52}"/>
              </a:ext>
            </a:extLst>
          </p:cNvPr>
          <p:cNvSpPr>
            <a:spLocks noGrp="1"/>
          </p:cNvSpPr>
          <p:nvPr>
            <p:ph sz="half" idx="16"/>
          </p:nvPr>
        </p:nvSpPr>
        <p:spPr>
          <a:xfrm>
            <a:off x="4290059" y="3761297"/>
            <a:ext cx="3611880"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1" name="Content Placeholder 2">
            <a:extLst>
              <a:ext uri="{FF2B5EF4-FFF2-40B4-BE49-F238E27FC236}">
                <a16:creationId xmlns:a16="http://schemas.microsoft.com/office/drawing/2014/main" id="{6512B830-69C9-E60E-B212-3B3DF573DF4C}"/>
              </a:ext>
            </a:extLst>
          </p:cNvPr>
          <p:cNvSpPr>
            <a:spLocks noGrp="1"/>
          </p:cNvSpPr>
          <p:nvPr>
            <p:ph sz="half" idx="18"/>
          </p:nvPr>
        </p:nvSpPr>
        <p:spPr>
          <a:xfrm>
            <a:off x="8237218" y="3761297"/>
            <a:ext cx="3611882"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3" name="Slide Number Placeholder 12">
            <a:extLst>
              <a:ext uri="{FF2B5EF4-FFF2-40B4-BE49-F238E27FC236}">
                <a16:creationId xmlns:a16="http://schemas.microsoft.com/office/drawing/2014/main" id="{D80E5EDA-9B76-B8AD-4330-B7D9BCB2278B}"/>
              </a:ext>
            </a:extLst>
          </p:cNvPr>
          <p:cNvSpPr>
            <a:spLocks noGrp="1"/>
          </p:cNvSpPr>
          <p:nvPr>
            <p:ph type="sldNum" sz="quarter" idx="20"/>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8" name="Picture Placeholder 9">
            <a:extLst>
              <a:ext uri="{FF2B5EF4-FFF2-40B4-BE49-F238E27FC236}">
                <a16:creationId xmlns:a16="http://schemas.microsoft.com/office/drawing/2014/main" id="{81634DC9-F9B5-C01E-7B80-663DF068E47B}"/>
              </a:ext>
            </a:extLst>
          </p:cNvPr>
          <p:cNvSpPr>
            <a:spLocks noGrp="1"/>
          </p:cNvSpPr>
          <p:nvPr>
            <p:ph type="pic" sz="quarter" idx="15"/>
          </p:nvPr>
        </p:nvSpPr>
        <p:spPr>
          <a:xfrm>
            <a:off x="342900" y="1496451"/>
            <a:ext cx="3611880" cy="1934945"/>
          </a:xfrm>
          <a:prstGeom prst="roundRect">
            <a:avLst>
              <a:gd name="adj" fmla="val 12747"/>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10" name="Picture Placeholder 9">
            <a:extLst>
              <a:ext uri="{FF2B5EF4-FFF2-40B4-BE49-F238E27FC236}">
                <a16:creationId xmlns:a16="http://schemas.microsoft.com/office/drawing/2014/main" id="{E1C5191C-EDFF-E6C7-0E6B-7DAAC4AC066E}"/>
              </a:ext>
            </a:extLst>
          </p:cNvPr>
          <p:cNvSpPr>
            <a:spLocks noGrp="1"/>
          </p:cNvSpPr>
          <p:nvPr>
            <p:ph type="pic" sz="quarter" idx="21"/>
          </p:nvPr>
        </p:nvSpPr>
        <p:spPr>
          <a:xfrm>
            <a:off x="4290059" y="1496451"/>
            <a:ext cx="3611880" cy="1934945"/>
          </a:xfrm>
          <a:prstGeom prst="roundRect">
            <a:avLst>
              <a:gd name="adj" fmla="val 13361"/>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12" name="Picture Placeholder 9">
            <a:extLst>
              <a:ext uri="{FF2B5EF4-FFF2-40B4-BE49-F238E27FC236}">
                <a16:creationId xmlns:a16="http://schemas.microsoft.com/office/drawing/2014/main" id="{DC06DE98-1343-B0C5-5018-E1652A6956E6}"/>
              </a:ext>
            </a:extLst>
          </p:cNvPr>
          <p:cNvSpPr>
            <a:spLocks noGrp="1"/>
          </p:cNvSpPr>
          <p:nvPr>
            <p:ph type="pic" sz="quarter" idx="22"/>
          </p:nvPr>
        </p:nvSpPr>
        <p:spPr>
          <a:xfrm>
            <a:off x="8237220" y="1496451"/>
            <a:ext cx="3611880" cy="1934945"/>
          </a:xfrm>
          <a:prstGeom prst="roundRect">
            <a:avLst>
              <a:gd name="adj" fmla="val 13974"/>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5" name="Title 1">
            <a:extLst>
              <a:ext uri="{FF2B5EF4-FFF2-40B4-BE49-F238E27FC236}">
                <a16:creationId xmlns:a16="http://schemas.microsoft.com/office/drawing/2014/main" id="{58EB82AE-3A24-716A-B774-9FF0AFD87B93}"/>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7" name="Text Placeholder 7">
            <a:extLst>
              <a:ext uri="{FF2B5EF4-FFF2-40B4-BE49-F238E27FC236}">
                <a16:creationId xmlns:a16="http://schemas.microsoft.com/office/drawing/2014/main" id="{58854375-DB1E-53B7-0571-06AFC8E31782}"/>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31005559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3 Text with Pictur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342900" y="3718386"/>
            <a:ext cx="3611880"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9" name="Content Placeholder 2">
            <a:extLst>
              <a:ext uri="{FF2B5EF4-FFF2-40B4-BE49-F238E27FC236}">
                <a16:creationId xmlns:a16="http://schemas.microsoft.com/office/drawing/2014/main" id="{499F2B6A-E0D5-5395-983A-2B9FCE267C52}"/>
              </a:ext>
            </a:extLst>
          </p:cNvPr>
          <p:cNvSpPr>
            <a:spLocks noGrp="1"/>
          </p:cNvSpPr>
          <p:nvPr>
            <p:ph sz="half" idx="16"/>
          </p:nvPr>
        </p:nvSpPr>
        <p:spPr>
          <a:xfrm>
            <a:off x="4290060" y="3718386"/>
            <a:ext cx="3611880"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1" name="Content Placeholder 2">
            <a:extLst>
              <a:ext uri="{FF2B5EF4-FFF2-40B4-BE49-F238E27FC236}">
                <a16:creationId xmlns:a16="http://schemas.microsoft.com/office/drawing/2014/main" id="{6512B830-69C9-E60E-B212-3B3DF573DF4C}"/>
              </a:ext>
            </a:extLst>
          </p:cNvPr>
          <p:cNvSpPr>
            <a:spLocks noGrp="1"/>
          </p:cNvSpPr>
          <p:nvPr>
            <p:ph sz="half" idx="18"/>
          </p:nvPr>
        </p:nvSpPr>
        <p:spPr>
          <a:xfrm>
            <a:off x="8237220" y="3718386"/>
            <a:ext cx="3611880" cy="1935679"/>
          </a:xfrm>
        </p:spPr>
        <p:txBody>
          <a:bodyPr>
            <a:normAutofit/>
          </a:bodyPr>
          <a:lstStyle>
            <a:lvl1pPr>
              <a:defRPr sz="2000"/>
            </a:lvl1pPr>
            <a:lvl2pPr>
              <a:defRPr sz="18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3" name="Slide Number Placeholder 12">
            <a:extLst>
              <a:ext uri="{FF2B5EF4-FFF2-40B4-BE49-F238E27FC236}">
                <a16:creationId xmlns:a16="http://schemas.microsoft.com/office/drawing/2014/main" id="{D80E5EDA-9B76-B8AD-4330-B7D9BCB2278B}"/>
              </a:ext>
            </a:extLst>
          </p:cNvPr>
          <p:cNvSpPr>
            <a:spLocks noGrp="1"/>
          </p:cNvSpPr>
          <p:nvPr>
            <p:ph type="sldNum" sz="quarter" idx="20"/>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4" name="Text Placeholder 2">
            <a:extLst>
              <a:ext uri="{FF2B5EF4-FFF2-40B4-BE49-F238E27FC236}">
                <a16:creationId xmlns:a16="http://schemas.microsoft.com/office/drawing/2014/main" id="{045E9EDE-F831-C773-BC8C-0F35CD1D1352}"/>
              </a:ext>
            </a:extLst>
          </p:cNvPr>
          <p:cNvSpPr>
            <a:spLocks noGrp="1"/>
          </p:cNvSpPr>
          <p:nvPr>
            <p:ph type="body" idx="19" hasCustomPrompt="1"/>
          </p:nvPr>
        </p:nvSpPr>
        <p:spPr>
          <a:xfrm>
            <a:off x="342900" y="1517423"/>
            <a:ext cx="3611880" cy="1934945"/>
          </a:xfrm>
          <a:prstGeom prst="round2SameRect">
            <a:avLst>
              <a:gd name="adj1" fmla="val 10767"/>
              <a:gd name="adj2" fmla="val 0"/>
            </a:avLst>
          </a:prstGeom>
          <a:solidFill>
            <a:schemeClr val="accent1"/>
          </a:solidFill>
        </p:spPr>
        <p:txBody>
          <a:bodyPr lIns="219456" tIns="219456" rIns="219456" bIns="219456"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panose="020B0604020202020204"/>
                <a:ea typeface="+mn-ea"/>
                <a:cs typeface="+mn-cs"/>
              </a:rPr>
              <a:t>Heading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Second level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Third level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Fourth level</a:t>
            </a:r>
            <a:endParaRPr kumimoji="0" lang="en-US" sz="1800" b="0" i="0" u="none" strike="noStrike" kern="1200" cap="none" spc="0" normalizeH="0" baseline="0" noProof="0" err="1">
              <a:ln>
                <a:noFill/>
              </a:ln>
              <a:solidFill>
                <a:srgbClr val="000000"/>
              </a:solidFill>
              <a:effectLst/>
              <a:uLnTx/>
              <a:uFillTx/>
              <a:latin typeface="Arial" panose="020B0604020202020204"/>
              <a:ea typeface="+mn-ea"/>
              <a:cs typeface="+mn-cs"/>
            </a:endParaRPr>
          </a:p>
        </p:txBody>
      </p:sp>
      <p:sp>
        <p:nvSpPr>
          <p:cNvPr id="5" name="Text Placeholder 2">
            <a:extLst>
              <a:ext uri="{FF2B5EF4-FFF2-40B4-BE49-F238E27FC236}">
                <a16:creationId xmlns:a16="http://schemas.microsoft.com/office/drawing/2014/main" id="{C0498082-B6FF-F87A-8767-5BC2CC9E8815}"/>
              </a:ext>
            </a:extLst>
          </p:cNvPr>
          <p:cNvSpPr>
            <a:spLocks noGrp="1"/>
          </p:cNvSpPr>
          <p:nvPr>
            <p:ph type="body" idx="21" hasCustomPrompt="1"/>
          </p:nvPr>
        </p:nvSpPr>
        <p:spPr>
          <a:xfrm>
            <a:off x="4290060" y="1517423"/>
            <a:ext cx="3611880" cy="1934945"/>
          </a:xfrm>
          <a:prstGeom prst="round2SameRect">
            <a:avLst>
              <a:gd name="adj1" fmla="val 10767"/>
              <a:gd name="adj2" fmla="val 0"/>
            </a:avLst>
          </a:prstGeom>
          <a:solidFill>
            <a:schemeClr val="accent1"/>
          </a:solidFill>
        </p:spPr>
        <p:txBody>
          <a:bodyPr lIns="219456" tIns="219456" rIns="219456" bIns="219456"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panose="020B0604020202020204"/>
                <a:ea typeface="+mn-ea"/>
                <a:cs typeface="+mn-cs"/>
              </a:rPr>
              <a:t>Heading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Second level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Third level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Fourth level</a:t>
            </a:r>
            <a:endParaRPr kumimoji="0" lang="en-US" sz="1800" b="0" i="0" u="none" strike="noStrike" kern="1200" cap="none" spc="0" normalizeH="0" baseline="0" noProof="0" err="1">
              <a:ln>
                <a:noFill/>
              </a:ln>
              <a:solidFill>
                <a:srgbClr val="000000"/>
              </a:solidFill>
              <a:effectLst/>
              <a:uLnTx/>
              <a:uFillTx/>
              <a:latin typeface="Arial" panose="020B0604020202020204"/>
              <a:ea typeface="+mn-ea"/>
              <a:cs typeface="+mn-cs"/>
            </a:endParaRPr>
          </a:p>
        </p:txBody>
      </p:sp>
      <p:sp>
        <p:nvSpPr>
          <p:cNvPr id="7" name="Text Placeholder 2">
            <a:extLst>
              <a:ext uri="{FF2B5EF4-FFF2-40B4-BE49-F238E27FC236}">
                <a16:creationId xmlns:a16="http://schemas.microsoft.com/office/drawing/2014/main" id="{638B0F3C-567E-42BD-EA18-54830E48CA9B}"/>
              </a:ext>
            </a:extLst>
          </p:cNvPr>
          <p:cNvSpPr>
            <a:spLocks noGrp="1"/>
          </p:cNvSpPr>
          <p:nvPr>
            <p:ph type="body" idx="22" hasCustomPrompt="1"/>
          </p:nvPr>
        </p:nvSpPr>
        <p:spPr>
          <a:xfrm>
            <a:off x="8237220" y="1517423"/>
            <a:ext cx="3611880" cy="1934945"/>
          </a:xfrm>
          <a:prstGeom prst="round2SameRect">
            <a:avLst>
              <a:gd name="adj1" fmla="val 10767"/>
              <a:gd name="adj2" fmla="val 0"/>
            </a:avLst>
          </a:prstGeom>
          <a:solidFill>
            <a:schemeClr val="accent1"/>
          </a:solidFill>
        </p:spPr>
        <p:txBody>
          <a:bodyPr lIns="219456" tIns="219456" rIns="219456" bIns="219456"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800" b="1" i="0" u="none" strike="noStrike" kern="1200" cap="none" spc="0" normalizeH="0" baseline="0" noProof="0">
                <a:ln>
                  <a:noFill/>
                </a:ln>
                <a:solidFill>
                  <a:srgbClr val="000000"/>
                </a:solidFill>
                <a:effectLst/>
                <a:uLnTx/>
                <a:uFillTx/>
                <a:latin typeface="Arial" panose="020B0604020202020204"/>
                <a:ea typeface="+mn-ea"/>
                <a:cs typeface="+mn-cs"/>
              </a:rPr>
              <a:t>Heading</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Second level</a:t>
            </a:r>
          </a:p>
          <a:p>
            <a:pPr marL="914400" marR="0" lvl="2"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Third level</a:t>
            </a:r>
          </a:p>
          <a:p>
            <a:pPr marL="1371600" marR="0" lvl="3" indent="0" algn="l" defTabSz="914400" rtl="0" eaLnBrk="1" fontAlgn="auto" latinLnBrk="0" hangingPunct="1">
              <a:lnSpc>
                <a:spcPct val="100000"/>
              </a:lnSpc>
              <a:spcBef>
                <a:spcPts val="0"/>
              </a:spcBef>
              <a:spcAft>
                <a:spcPts val="0"/>
              </a:spcAft>
              <a:buClrTx/>
              <a:buSzTx/>
              <a:buFontTx/>
              <a:buNone/>
              <a:tabLst/>
              <a:defRPr/>
            </a:pPr>
            <a:r>
              <a:rPr kumimoji="0" lang="en-GB" sz="1800" b="0" i="0" u="none" strike="noStrike" kern="1200" cap="none" spc="0" normalizeH="0" baseline="0" noProof="0">
                <a:ln>
                  <a:noFill/>
                </a:ln>
                <a:solidFill>
                  <a:srgbClr val="000000"/>
                </a:solidFill>
                <a:effectLst/>
                <a:uLnTx/>
                <a:uFillTx/>
                <a:latin typeface="Arial" panose="020B0604020202020204"/>
                <a:ea typeface="+mn-ea"/>
                <a:cs typeface="+mn-cs"/>
              </a:rPr>
              <a:t>Fourth level</a:t>
            </a:r>
            <a:endParaRPr kumimoji="0" lang="en-US" sz="1800" b="0" i="0" u="none" strike="noStrike" kern="1200" cap="none" spc="0" normalizeH="0" baseline="0" noProof="0" err="1">
              <a:ln>
                <a:noFill/>
              </a:ln>
              <a:solidFill>
                <a:srgbClr val="000000"/>
              </a:solidFill>
              <a:effectLst/>
              <a:uLnTx/>
              <a:uFillTx/>
              <a:latin typeface="Arial" panose="020B0604020202020204"/>
              <a:ea typeface="+mn-ea"/>
              <a:cs typeface="+mn-cs"/>
            </a:endParaRPr>
          </a:p>
        </p:txBody>
      </p:sp>
      <p:sp>
        <p:nvSpPr>
          <p:cNvPr id="8" name="Title 1">
            <a:extLst>
              <a:ext uri="{FF2B5EF4-FFF2-40B4-BE49-F238E27FC236}">
                <a16:creationId xmlns:a16="http://schemas.microsoft.com/office/drawing/2014/main" id="{A3B7FB33-D6D8-26D3-251A-9D802A5D23F5}"/>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10" name="Text Placeholder 7">
            <a:extLst>
              <a:ext uri="{FF2B5EF4-FFF2-40B4-BE49-F238E27FC236}">
                <a16:creationId xmlns:a16="http://schemas.microsoft.com/office/drawing/2014/main" id="{4E2883C6-81D8-5381-A1EE-E8069F49BC47}"/>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2418711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with Viewport">
    <p:bg>
      <p:bgPr>
        <a:solidFill>
          <a:schemeClr val="accent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ACB43C2-E4AC-2BC6-0592-254DD6929DC3}"/>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11" name="Rectangle 10">
            <a:extLst>
              <a:ext uri="{FF2B5EF4-FFF2-40B4-BE49-F238E27FC236}">
                <a16:creationId xmlns:a16="http://schemas.microsoft.com/office/drawing/2014/main" id="{00D6A531-FAEF-078A-7B77-E5D6A2288D17}"/>
              </a:ext>
            </a:extLst>
          </p:cNvPr>
          <p:cNvSpPr/>
          <p:nvPr/>
        </p:nvSpPr>
        <p:spPr>
          <a:xfrm>
            <a:off x="342901" y="304800"/>
            <a:ext cx="7508498" cy="6248400"/>
          </a:xfrm>
          <a:prstGeom prst="rect">
            <a:avLst/>
          </a:prstGeom>
          <a:solidFill>
            <a:srgbClr val="019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pic>
        <p:nvPicPr>
          <p:cNvPr id="12" name="Picture 11" descr="Shape&#10;&#10;Description automatically generated with medium confidence">
            <a:extLst>
              <a:ext uri="{FF2B5EF4-FFF2-40B4-BE49-F238E27FC236}">
                <a16:creationId xmlns:a16="http://schemas.microsoft.com/office/drawing/2014/main" id="{8A31FCA1-65C3-5041-E05E-89BFD88F66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63" y="5598954"/>
            <a:ext cx="2047739" cy="954246"/>
          </a:xfrm>
          <a:prstGeom prst="rect">
            <a:avLst/>
          </a:prstGeom>
        </p:spPr>
      </p:pic>
      <p:sp>
        <p:nvSpPr>
          <p:cNvPr id="13" name="Freeform: Shape 3">
            <a:extLst>
              <a:ext uri="{FF2B5EF4-FFF2-40B4-BE49-F238E27FC236}">
                <a16:creationId xmlns:a16="http://schemas.microsoft.com/office/drawing/2014/main" id="{73167D99-FE88-8C73-2113-3BE427C72E0C}"/>
              </a:ext>
            </a:extLst>
          </p:cNvPr>
          <p:cNvSpPr/>
          <p:nvPr/>
        </p:nvSpPr>
        <p:spPr>
          <a:xfrm>
            <a:off x="7851399" y="304800"/>
            <a:ext cx="3997701" cy="6257925"/>
          </a:xfrm>
          <a:custGeom>
            <a:avLst/>
            <a:gdLst>
              <a:gd name="connsiteX0" fmla="*/ 1228154 w 1644491"/>
              <a:gd name="connsiteY0" fmla="*/ 1290161 h 2580132"/>
              <a:gd name="connsiteX1" fmla="*/ 1530572 w 1644491"/>
              <a:gd name="connsiteY1" fmla="*/ 838390 h 2580132"/>
              <a:gd name="connsiteX2" fmla="*/ 1644491 w 1644491"/>
              <a:gd name="connsiteY2" fmla="*/ 495395 h 2580132"/>
              <a:gd name="connsiteX3" fmla="*/ 1131856 w 1644491"/>
              <a:gd name="connsiteY3" fmla="*/ 0 h 2580132"/>
              <a:gd name="connsiteX4" fmla="*/ 643319 w 1644491"/>
              <a:gd name="connsiteY4" fmla="*/ 299276 h 2580132"/>
              <a:gd name="connsiteX5" fmla="*/ 0 w 1644491"/>
              <a:gd name="connsiteY5" fmla="*/ 1290066 h 2580132"/>
              <a:gd name="connsiteX6" fmla="*/ 643319 w 1644491"/>
              <a:gd name="connsiteY6" fmla="*/ 2280857 h 2580132"/>
              <a:gd name="connsiteX7" fmla="*/ 1131856 w 1644491"/>
              <a:gd name="connsiteY7" fmla="*/ 2580132 h 2580132"/>
              <a:gd name="connsiteX8" fmla="*/ 1644491 w 1644491"/>
              <a:gd name="connsiteY8" fmla="*/ 2084737 h 2580132"/>
              <a:gd name="connsiteX9" fmla="*/ 1530572 w 1644491"/>
              <a:gd name="connsiteY9" fmla="*/ 1741742 h 2580132"/>
              <a:gd name="connsiteX10" fmla="*/ 1228154 w 1644491"/>
              <a:gd name="connsiteY10" fmla="*/ 1289971 h 258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491" h="2580132">
                <a:moveTo>
                  <a:pt x="1228154" y="1290161"/>
                </a:moveTo>
                <a:lnTo>
                  <a:pt x="1530572" y="838390"/>
                </a:lnTo>
                <a:cubicBezTo>
                  <a:pt x="1606772" y="724567"/>
                  <a:pt x="1644491" y="623602"/>
                  <a:pt x="1644491" y="495395"/>
                </a:cubicBezTo>
                <a:cubicBezTo>
                  <a:pt x="1644491" y="231648"/>
                  <a:pt x="1433322" y="0"/>
                  <a:pt x="1131856" y="0"/>
                </a:cubicBezTo>
                <a:cubicBezTo>
                  <a:pt x="923544" y="0"/>
                  <a:pt x="773430" y="98965"/>
                  <a:pt x="643319" y="299276"/>
                </a:cubicBezTo>
                <a:lnTo>
                  <a:pt x="0" y="1290066"/>
                </a:lnTo>
                <a:lnTo>
                  <a:pt x="643319" y="2280857"/>
                </a:lnTo>
                <a:cubicBezTo>
                  <a:pt x="773430" y="2481167"/>
                  <a:pt x="923544" y="2580132"/>
                  <a:pt x="1131856" y="2580132"/>
                </a:cubicBezTo>
                <a:cubicBezTo>
                  <a:pt x="1433322" y="2580132"/>
                  <a:pt x="1644491" y="2348484"/>
                  <a:pt x="1644491" y="2084737"/>
                </a:cubicBezTo>
                <a:cubicBezTo>
                  <a:pt x="1644491" y="1956530"/>
                  <a:pt x="1606772" y="1855565"/>
                  <a:pt x="1530572" y="1741742"/>
                </a:cubicBezTo>
                <a:lnTo>
                  <a:pt x="1228154" y="1289971"/>
                </a:lnTo>
                <a:close/>
              </a:path>
            </a:pathLst>
          </a:custGeom>
          <a:solidFill>
            <a:schemeClr val="accent1"/>
          </a:solidFill>
          <a:ln w="9525" cap="flat">
            <a:noFill/>
            <a:prstDash val="solid"/>
            <a:miter/>
          </a:ln>
        </p:spPr>
        <p:txBody>
          <a:bodyPr rtlCol="0" anchor="ctr"/>
          <a:lstStyle/>
          <a:p>
            <a:pPr marL="0" marR="0" lvl="0" indent="0" algn="l" defTabSz="608461" rtl="0" eaLnBrk="1" fontAlgn="base" latinLnBrk="0" hangingPunct="1">
              <a:lnSpc>
                <a:spcPct val="100000"/>
              </a:lnSpc>
              <a:spcBef>
                <a:spcPct val="5000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Arial" pitchFamily="-65" charset="0"/>
              <a:ea typeface="Arial Unicode MS" pitchFamily="-65" charset="0"/>
              <a:cs typeface="Arial Unicode MS" pitchFamily="-65" charset="0"/>
            </a:endParaRPr>
          </a:p>
        </p:txBody>
      </p:sp>
      <p:sp>
        <p:nvSpPr>
          <p:cNvPr id="2" name="Title 1">
            <a:extLst>
              <a:ext uri="{FF2B5EF4-FFF2-40B4-BE49-F238E27FC236}">
                <a16:creationId xmlns:a16="http://schemas.microsoft.com/office/drawing/2014/main" id="{2F9F3737-F142-62A9-A01D-679A31C66AC5}"/>
              </a:ext>
            </a:extLst>
          </p:cNvPr>
          <p:cNvSpPr>
            <a:spLocks noGrp="1"/>
          </p:cNvSpPr>
          <p:nvPr>
            <p:ph type="ctrTitle" hasCustomPrompt="1"/>
          </p:nvPr>
        </p:nvSpPr>
        <p:spPr>
          <a:xfrm>
            <a:off x="733167" y="686211"/>
            <a:ext cx="6717957" cy="923330"/>
          </a:xfrm>
          <a:prstGeom prst="rect">
            <a:avLst/>
          </a:prstGeom>
        </p:spPr>
        <p:txBody>
          <a:bodyPr anchor="t"/>
          <a:lstStyle>
            <a:lvl1pPr algn="l">
              <a:lnSpc>
                <a:spcPct val="80000"/>
              </a:lnSpc>
              <a:defRPr sz="7500" b="0" spc="-80" baseline="0"/>
            </a:lvl1pPr>
          </a:lstStyle>
          <a:p>
            <a:r>
              <a:rPr lang="en-GB"/>
              <a:t>Master title style</a:t>
            </a:r>
          </a:p>
        </p:txBody>
      </p:sp>
      <p:sp>
        <p:nvSpPr>
          <p:cNvPr id="3" name="Subtitle 2">
            <a:extLst>
              <a:ext uri="{FF2B5EF4-FFF2-40B4-BE49-F238E27FC236}">
                <a16:creationId xmlns:a16="http://schemas.microsoft.com/office/drawing/2014/main" id="{F8FC408E-1D9E-D5F5-C72C-D102713C6C1A}"/>
              </a:ext>
            </a:extLst>
          </p:cNvPr>
          <p:cNvSpPr>
            <a:spLocks noGrp="1"/>
          </p:cNvSpPr>
          <p:nvPr>
            <p:ph type="subTitle" idx="1" hasCustomPrompt="1"/>
          </p:nvPr>
        </p:nvSpPr>
        <p:spPr>
          <a:xfrm>
            <a:off x="733167" y="2996557"/>
            <a:ext cx="6717957" cy="1655762"/>
          </a:xfrm>
        </p:spPr>
        <p:txBody>
          <a:bodyPr/>
          <a:lstStyle>
            <a:lvl1pPr marL="0" indent="0" algn="l">
              <a:spcBef>
                <a:spcPts val="0"/>
              </a:spcBef>
              <a:spcAft>
                <a:spcPts val="0"/>
              </a:spcAft>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or Speaker Information, Function Name, First name Last name, Date</a:t>
            </a:r>
          </a:p>
        </p:txBody>
      </p:sp>
    </p:spTree>
    <p:extLst>
      <p:ext uri="{BB962C8B-B14F-4D97-AF65-F5344CB8AC3E}">
        <p14:creationId xmlns:p14="http://schemas.microsoft.com/office/powerpoint/2010/main" val="32305824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 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DEAFB-F6F1-3FCD-2D12-991B191CD4BC}"/>
              </a:ext>
            </a:extLst>
          </p:cNvPr>
          <p:cNvSpPr>
            <a:spLocks noGrp="1"/>
          </p:cNvSpPr>
          <p:nvPr>
            <p:ph type="body" idx="1" hasCustomPrompt="1"/>
          </p:nvPr>
        </p:nvSpPr>
        <p:spPr>
          <a:xfrm>
            <a:off x="342900" y="1485900"/>
            <a:ext cx="3611880" cy="547779"/>
          </a:xfrm>
          <a:prstGeom prst="roundRect">
            <a:avLst>
              <a:gd name="adj" fmla="val 23170"/>
            </a:avLst>
          </a:prstGeom>
          <a:solidFill>
            <a:schemeClr val="accent1"/>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8" name="Footer Placeholder 7">
            <a:extLst>
              <a:ext uri="{FF2B5EF4-FFF2-40B4-BE49-F238E27FC236}">
                <a16:creationId xmlns:a16="http://schemas.microsoft.com/office/drawing/2014/main" id="{C3D22552-EF90-72F0-DF87-A879F154E86B}"/>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9" name="Slide Number Placeholder 8">
            <a:extLst>
              <a:ext uri="{FF2B5EF4-FFF2-40B4-BE49-F238E27FC236}">
                <a16:creationId xmlns:a16="http://schemas.microsoft.com/office/drawing/2014/main" id="{944AEDD6-E6D3-6E10-12D1-F4AD2A33F9FA}"/>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11" name="Content Placeholder 2">
            <a:extLst>
              <a:ext uri="{FF2B5EF4-FFF2-40B4-BE49-F238E27FC236}">
                <a16:creationId xmlns:a16="http://schemas.microsoft.com/office/drawing/2014/main" id="{3E42EF7B-DCF6-EEC9-2217-086F577D6F13}"/>
              </a:ext>
            </a:extLst>
          </p:cNvPr>
          <p:cNvSpPr>
            <a:spLocks noGrp="1"/>
          </p:cNvSpPr>
          <p:nvPr>
            <p:ph sz="half" idx="13"/>
          </p:nvPr>
        </p:nvSpPr>
        <p:spPr>
          <a:xfrm>
            <a:off x="342900" y="2324648"/>
            <a:ext cx="3610872"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3" name="Text Placeholder 2">
            <a:extLst>
              <a:ext uri="{FF2B5EF4-FFF2-40B4-BE49-F238E27FC236}">
                <a16:creationId xmlns:a16="http://schemas.microsoft.com/office/drawing/2014/main" id="{E62A9A9A-6662-5CD3-B03B-C3D61159076D}"/>
              </a:ext>
            </a:extLst>
          </p:cNvPr>
          <p:cNvSpPr>
            <a:spLocks noGrp="1"/>
          </p:cNvSpPr>
          <p:nvPr>
            <p:ph type="body" idx="14" hasCustomPrompt="1"/>
          </p:nvPr>
        </p:nvSpPr>
        <p:spPr>
          <a:xfrm>
            <a:off x="4290060" y="1485900"/>
            <a:ext cx="3611880" cy="547779"/>
          </a:xfrm>
          <a:prstGeom prst="roundRect">
            <a:avLst>
              <a:gd name="adj" fmla="val 23170"/>
            </a:avLst>
          </a:prstGeom>
          <a:solidFill>
            <a:srgbClr val="74C5BB"/>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4" name="Content Placeholder 2">
            <a:extLst>
              <a:ext uri="{FF2B5EF4-FFF2-40B4-BE49-F238E27FC236}">
                <a16:creationId xmlns:a16="http://schemas.microsoft.com/office/drawing/2014/main" id="{667E70A5-20E4-4CB3-EB2A-2780ECEFD1F1}"/>
              </a:ext>
            </a:extLst>
          </p:cNvPr>
          <p:cNvSpPr>
            <a:spLocks noGrp="1"/>
          </p:cNvSpPr>
          <p:nvPr>
            <p:ph sz="half" idx="15"/>
          </p:nvPr>
        </p:nvSpPr>
        <p:spPr>
          <a:xfrm>
            <a:off x="4289052" y="2324648"/>
            <a:ext cx="3610872"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5" name="Text Placeholder 2">
            <a:extLst>
              <a:ext uri="{FF2B5EF4-FFF2-40B4-BE49-F238E27FC236}">
                <a16:creationId xmlns:a16="http://schemas.microsoft.com/office/drawing/2014/main" id="{F2F28121-9F70-ABB5-AF65-B674E45253B3}"/>
              </a:ext>
            </a:extLst>
          </p:cNvPr>
          <p:cNvSpPr>
            <a:spLocks noGrp="1"/>
          </p:cNvSpPr>
          <p:nvPr>
            <p:ph type="body" idx="16" hasCustomPrompt="1"/>
          </p:nvPr>
        </p:nvSpPr>
        <p:spPr>
          <a:xfrm>
            <a:off x="8237220" y="1485899"/>
            <a:ext cx="3611880" cy="547779"/>
          </a:xfrm>
          <a:prstGeom prst="roundRect">
            <a:avLst>
              <a:gd name="adj" fmla="val 23170"/>
            </a:avLst>
          </a:prstGeom>
          <a:solidFill>
            <a:srgbClr val="BFE6DF"/>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6" name="Content Placeholder 2">
            <a:extLst>
              <a:ext uri="{FF2B5EF4-FFF2-40B4-BE49-F238E27FC236}">
                <a16:creationId xmlns:a16="http://schemas.microsoft.com/office/drawing/2014/main" id="{1AA43C20-2C64-1525-E2AB-B39617FF982E}"/>
              </a:ext>
            </a:extLst>
          </p:cNvPr>
          <p:cNvSpPr>
            <a:spLocks noGrp="1"/>
          </p:cNvSpPr>
          <p:nvPr>
            <p:ph sz="half" idx="17"/>
          </p:nvPr>
        </p:nvSpPr>
        <p:spPr>
          <a:xfrm>
            <a:off x="8235203" y="2324648"/>
            <a:ext cx="3610872"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Title 1">
            <a:extLst>
              <a:ext uri="{FF2B5EF4-FFF2-40B4-BE49-F238E27FC236}">
                <a16:creationId xmlns:a16="http://schemas.microsoft.com/office/drawing/2014/main" id="{FC8F464A-6E01-9DBE-9BDD-2A1A7DD21E7A}"/>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5" name="Text Placeholder 7">
            <a:extLst>
              <a:ext uri="{FF2B5EF4-FFF2-40B4-BE49-F238E27FC236}">
                <a16:creationId xmlns:a16="http://schemas.microsoft.com/office/drawing/2014/main" id="{BECDC5B3-2B98-4776-BAB5-BB282E4F1825}"/>
              </a:ext>
            </a:extLst>
          </p:cNvPr>
          <p:cNvSpPr>
            <a:spLocks noGrp="1"/>
          </p:cNvSpPr>
          <p:nvPr>
            <p:ph type="body" sz="quarter" idx="18"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4360840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3 Comparison">
    <p:spTree>
      <p:nvGrpSpPr>
        <p:cNvPr id="1" name=""/>
        <p:cNvGrpSpPr/>
        <p:nvPr/>
      </p:nvGrpSpPr>
      <p:grpSpPr>
        <a:xfrm>
          <a:off x="0" y="0"/>
          <a:ext cx="0" cy="0"/>
          <a:chOff x="0" y="0"/>
          <a:chExt cx="0" cy="0"/>
        </a:xfrm>
      </p:grpSpPr>
      <p:sp>
        <p:nvSpPr>
          <p:cNvPr id="8" name="Footer Placeholder 7">
            <a:extLst>
              <a:ext uri="{FF2B5EF4-FFF2-40B4-BE49-F238E27FC236}">
                <a16:creationId xmlns:a16="http://schemas.microsoft.com/office/drawing/2014/main" id="{C3D22552-EF90-72F0-DF87-A879F154E86B}"/>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9" name="Slide Number Placeholder 8">
            <a:extLst>
              <a:ext uri="{FF2B5EF4-FFF2-40B4-BE49-F238E27FC236}">
                <a16:creationId xmlns:a16="http://schemas.microsoft.com/office/drawing/2014/main" id="{944AEDD6-E6D3-6E10-12D1-F4AD2A33F9FA}"/>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11" name="Content Placeholder 2">
            <a:extLst>
              <a:ext uri="{FF2B5EF4-FFF2-40B4-BE49-F238E27FC236}">
                <a16:creationId xmlns:a16="http://schemas.microsoft.com/office/drawing/2014/main" id="{3E42EF7B-DCF6-EEC9-2217-086F577D6F13}"/>
              </a:ext>
            </a:extLst>
          </p:cNvPr>
          <p:cNvSpPr>
            <a:spLocks noGrp="1"/>
          </p:cNvSpPr>
          <p:nvPr>
            <p:ph sz="half" idx="13"/>
          </p:nvPr>
        </p:nvSpPr>
        <p:spPr>
          <a:xfrm>
            <a:off x="342743" y="2324648"/>
            <a:ext cx="3611880"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4" name="Content Placeholder 2">
            <a:extLst>
              <a:ext uri="{FF2B5EF4-FFF2-40B4-BE49-F238E27FC236}">
                <a16:creationId xmlns:a16="http://schemas.microsoft.com/office/drawing/2014/main" id="{667E70A5-20E4-4CB3-EB2A-2780ECEFD1F1}"/>
              </a:ext>
            </a:extLst>
          </p:cNvPr>
          <p:cNvSpPr>
            <a:spLocks noGrp="1"/>
          </p:cNvSpPr>
          <p:nvPr>
            <p:ph sz="half" idx="15"/>
          </p:nvPr>
        </p:nvSpPr>
        <p:spPr>
          <a:xfrm>
            <a:off x="4290060" y="2324648"/>
            <a:ext cx="3611880"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6" name="Content Placeholder 2">
            <a:extLst>
              <a:ext uri="{FF2B5EF4-FFF2-40B4-BE49-F238E27FC236}">
                <a16:creationId xmlns:a16="http://schemas.microsoft.com/office/drawing/2014/main" id="{1AA43C20-2C64-1525-E2AB-B39617FF982E}"/>
              </a:ext>
            </a:extLst>
          </p:cNvPr>
          <p:cNvSpPr>
            <a:spLocks noGrp="1"/>
          </p:cNvSpPr>
          <p:nvPr>
            <p:ph sz="half" idx="17"/>
          </p:nvPr>
        </p:nvSpPr>
        <p:spPr>
          <a:xfrm>
            <a:off x="8237219" y="2324648"/>
            <a:ext cx="3611880" cy="337345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2" name="Text Placeholder 2">
            <a:extLst>
              <a:ext uri="{FF2B5EF4-FFF2-40B4-BE49-F238E27FC236}">
                <a16:creationId xmlns:a16="http://schemas.microsoft.com/office/drawing/2014/main" id="{BD271A43-1A04-6979-76AF-A063EBC50983}"/>
              </a:ext>
            </a:extLst>
          </p:cNvPr>
          <p:cNvSpPr>
            <a:spLocks noGrp="1"/>
          </p:cNvSpPr>
          <p:nvPr>
            <p:ph type="body" idx="19" hasCustomPrompt="1"/>
          </p:nvPr>
        </p:nvSpPr>
        <p:spPr>
          <a:xfrm>
            <a:off x="342743" y="1485900"/>
            <a:ext cx="3611880" cy="547779"/>
          </a:xfrm>
          <a:prstGeom prst="round2SameRect">
            <a:avLst>
              <a:gd name="adj1" fmla="val 26520"/>
              <a:gd name="adj2" fmla="val 0"/>
            </a:avLst>
          </a:prstGeom>
          <a:solidFill>
            <a:schemeClr val="accent1"/>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3" name="Text Placeholder 2">
            <a:extLst>
              <a:ext uri="{FF2B5EF4-FFF2-40B4-BE49-F238E27FC236}">
                <a16:creationId xmlns:a16="http://schemas.microsoft.com/office/drawing/2014/main" id="{E4B76C35-AB6B-A157-2CA4-CCCA13C1B0A2}"/>
              </a:ext>
            </a:extLst>
          </p:cNvPr>
          <p:cNvSpPr>
            <a:spLocks noGrp="1"/>
          </p:cNvSpPr>
          <p:nvPr>
            <p:ph type="body" idx="20" hasCustomPrompt="1"/>
          </p:nvPr>
        </p:nvSpPr>
        <p:spPr>
          <a:xfrm>
            <a:off x="4290060" y="1485900"/>
            <a:ext cx="3611880" cy="547779"/>
          </a:xfrm>
          <a:prstGeom prst="round2SameRect">
            <a:avLst>
              <a:gd name="adj1" fmla="val 26520"/>
              <a:gd name="adj2" fmla="val 0"/>
            </a:avLst>
          </a:prstGeom>
          <a:solidFill>
            <a:srgbClr val="74C5BB"/>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5" name="Text Placeholder 2">
            <a:extLst>
              <a:ext uri="{FF2B5EF4-FFF2-40B4-BE49-F238E27FC236}">
                <a16:creationId xmlns:a16="http://schemas.microsoft.com/office/drawing/2014/main" id="{CCD2C443-3DEA-0619-46FA-01A41E21B448}"/>
              </a:ext>
            </a:extLst>
          </p:cNvPr>
          <p:cNvSpPr>
            <a:spLocks noGrp="1"/>
          </p:cNvSpPr>
          <p:nvPr>
            <p:ph type="body" idx="21" hasCustomPrompt="1"/>
          </p:nvPr>
        </p:nvSpPr>
        <p:spPr>
          <a:xfrm>
            <a:off x="8237220" y="1485900"/>
            <a:ext cx="3611880" cy="547779"/>
          </a:xfrm>
          <a:prstGeom prst="round2SameRect">
            <a:avLst>
              <a:gd name="adj1" fmla="val 26520"/>
              <a:gd name="adj2" fmla="val 0"/>
            </a:avLst>
          </a:prstGeom>
          <a:solidFill>
            <a:srgbClr val="BFE6DF"/>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21" name="Title 1">
            <a:extLst>
              <a:ext uri="{FF2B5EF4-FFF2-40B4-BE49-F238E27FC236}">
                <a16:creationId xmlns:a16="http://schemas.microsoft.com/office/drawing/2014/main" id="{D23A6734-3A7A-7931-F8C9-EF53DC539569}"/>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22" name="Text Placeholder 7">
            <a:extLst>
              <a:ext uri="{FF2B5EF4-FFF2-40B4-BE49-F238E27FC236}">
                <a16:creationId xmlns:a16="http://schemas.microsoft.com/office/drawing/2014/main" id="{CE909FAE-CC67-553A-9E2D-FF8CBEBB9126}"/>
              </a:ext>
            </a:extLst>
          </p:cNvPr>
          <p:cNvSpPr>
            <a:spLocks noGrp="1"/>
          </p:cNvSpPr>
          <p:nvPr>
            <p:ph type="body" sz="quarter" idx="22"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2449153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3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DEAFB-F6F1-3FCD-2D12-991B191CD4BC}"/>
              </a:ext>
            </a:extLst>
          </p:cNvPr>
          <p:cNvSpPr>
            <a:spLocks noGrp="1"/>
          </p:cNvSpPr>
          <p:nvPr>
            <p:ph type="body" idx="1" hasCustomPrompt="1"/>
          </p:nvPr>
        </p:nvSpPr>
        <p:spPr>
          <a:xfrm>
            <a:off x="342743" y="1485900"/>
            <a:ext cx="3611880" cy="4200525"/>
          </a:xfrm>
          <a:prstGeom prst="roundRect">
            <a:avLst>
              <a:gd name="adj" fmla="val 5944"/>
            </a:avLst>
          </a:prstGeom>
          <a:solidFill>
            <a:schemeClr val="accent1"/>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2" name="Text Placeholder 2">
            <a:extLst>
              <a:ext uri="{FF2B5EF4-FFF2-40B4-BE49-F238E27FC236}">
                <a16:creationId xmlns:a16="http://schemas.microsoft.com/office/drawing/2014/main" id="{A9FEF2B8-4976-FEC3-8F64-3F36C0D60ADE}"/>
              </a:ext>
            </a:extLst>
          </p:cNvPr>
          <p:cNvSpPr>
            <a:spLocks noGrp="1"/>
          </p:cNvSpPr>
          <p:nvPr>
            <p:ph type="body" idx="13" hasCustomPrompt="1"/>
          </p:nvPr>
        </p:nvSpPr>
        <p:spPr>
          <a:xfrm>
            <a:off x="4290060" y="1485900"/>
            <a:ext cx="3611880" cy="4200525"/>
          </a:xfrm>
          <a:prstGeom prst="roundRect">
            <a:avLst>
              <a:gd name="adj" fmla="val 5165"/>
            </a:avLst>
          </a:prstGeom>
          <a:solidFill>
            <a:srgbClr val="74C5BB"/>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4" name="Text Placeholder 2">
            <a:extLst>
              <a:ext uri="{FF2B5EF4-FFF2-40B4-BE49-F238E27FC236}">
                <a16:creationId xmlns:a16="http://schemas.microsoft.com/office/drawing/2014/main" id="{B69AF86B-0BAA-4FCB-5D6A-715476A9E0A6}"/>
              </a:ext>
            </a:extLst>
          </p:cNvPr>
          <p:cNvSpPr>
            <a:spLocks noGrp="1"/>
          </p:cNvSpPr>
          <p:nvPr>
            <p:ph type="body" idx="14" hasCustomPrompt="1"/>
          </p:nvPr>
        </p:nvSpPr>
        <p:spPr>
          <a:xfrm>
            <a:off x="8237220" y="1485900"/>
            <a:ext cx="3611880" cy="4200525"/>
          </a:xfrm>
          <a:prstGeom prst="roundRect">
            <a:avLst>
              <a:gd name="adj" fmla="val 6334"/>
            </a:avLst>
          </a:prstGeom>
          <a:solidFill>
            <a:srgbClr val="BFE6DF"/>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6" name="Footer Placeholder 4">
            <a:extLst>
              <a:ext uri="{FF2B5EF4-FFF2-40B4-BE49-F238E27FC236}">
                <a16:creationId xmlns:a16="http://schemas.microsoft.com/office/drawing/2014/main" id="{7F94D265-0803-D598-7D6C-B2A4262A0B8A}"/>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7" name="Slide Number Placeholder 9">
            <a:extLst>
              <a:ext uri="{FF2B5EF4-FFF2-40B4-BE49-F238E27FC236}">
                <a16:creationId xmlns:a16="http://schemas.microsoft.com/office/drawing/2014/main" id="{7A07FFAE-5FB5-E65F-53F4-1B5D99E4FCD6}"/>
              </a:ext>
            </a:extLst>
          </p:cNvPr>
          <p:cNvSpPr>
            <a:spLocks noGrp="1"/>
          </p:cNvSpPr>
          <p:nvPr>
            <p:ph type="sldNum" sz="quarter" idx="16"/>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9" name="Title 1">
            <a:extLst>
              <a:ext uri="{FF2B5EF4-FFF2-40B4-BE49-F238E27FC236}">
                <a16:creationId xmlns:a16="http://schemas.microsoft.com/office/drawing/2014/main" id="{40217ACA-6ADA-0CDD-D2EF-E6A7D3A0336B}"/>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11" name="Text Placeholder 7">
            <a:extLst>
              <a:ext uri="{FF2B5EF4-FFF2-40B4-BE49-F238E27FC236}">
                <a16:creationId xmlns:a16="http://schemas.microsoft.com/office/drawing/2014/main" id="{4D19CB6F-A50D-876C-7024-1D6874D6A9F4}"/>
              </a:ext>
            </a:extLst>
          </p:cNvPr>
          <p:cNvSpPr>
            <a:spLocks noGrp="1"/>
          </p:cNvSpPr>
          <p:nvPr>
            <p:ph type="body" sz="quarter" idx="17"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6948268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1_3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DEAFB-F6F1-3FCD-2D12-991B191CD4BC}"/>
              </a:ext>
            </a:extLst>
          </p:cNvPr>
          <p:cNvSpPr>
            <a:spLocks noGrp="1"/>
          </p:cNvSpPr>
          <p:nvPr>
            <p:ph type="body" idx="1" hasCustomPrompt="1"/>
          </p:nvPr>
        </p:nvSpPr>
        <p:spPr>
          <a:xfrm>
            <a:off x="342901" y="304800"/>
            <a:ext cx="3723672" cy="5632451"/>
          </a:xfrm>
          <a:prstGeom prst="roundRect">
            <a:avLst>
              <a:gd name="adj" fmla="val 6264"/>
            </a:avLst>
          </a:prstGeom>
          <a:solidFill>
            <a:schemeClr val="accent1"/>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12" name="Content Placeholder 2">
            <a:extLst>
              <a:ext uri="{FF2B5EF4-FFF2-40B4-BE49-F238E27FC236}">
                <a16:creationId xmlns:a16="http://schemas.microsoft.com/office/drawing/2014/main" id="{951BE4A1-1113-BD59-23C8-44B71BD484CD}"/>
              </a:ext>
            </a:extLst>
          </p:cNvPr>
          <p:cNvSpPr>
            <a:spLocks noGrp="1"/>
          </p:cNvSpPr>
          <p:nvPr>
            <p:ph sz="half" idx="13"/>
          </p:nvPr>
        </p:nvSpPr>
        <p:spPr>
          <a:xfrm>
            <a:off x="4361734" y="304800"/>
            <a:ext cx="7487365" cy="5638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 name="Footer Placeholder 4">
            <a:extLst>
              <a:ext uri="{FF2B5EF4-FFF2-40B4-BE49-F238E27FC236}">
                <a16:creationId xmlns:a16="http://schemas.microsoft.com/office/drawing/2014/main" id="{ACDD8B98-BDCC-7434-D967-EAA2F4036FA4}"/>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4" name="Slide Number Placeholder 9">
            <a:extLst>
              <a:ext uri="{FF2B5EF4-FFF2-40B4-BE49-F238E27FC236}">
                <a16:creationId xmlns:a16="http://schemas.microsoft.com/office/drawing/2014/main" id="{8EC9F1C6-0888-009F-A37C-9FC8BB2DAEF6}"/>
              </a:ext>
            </a:extLst>
          </p:cNvPr>
          <p:cNvSpPr>
            <a:spLocks noGrp="1"/>
          </p:cNvSpPr>
          <p:nvPr>
            <p:ph type="sldNum" sz="quarter" idx="14"/>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Tree>
    <p:extLst>
      <p:ext uri="{BB962C8B-B14F-4D97-AF65-F5344CB8AC3E}">
        <p14:creationId xmlns:p14="http://schemas.microsoft.com/office/powerpoint/2010/main" val="30390534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4 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41DEAFB-F6F1-3FCD-2D12-991B191CD4BC}"/>
              </a:ext>
            </a:extLst>
          </p:cNvPr>
          <p:cNvSpPr>
            <a:spLocks noGrp="1"/>
          </p:cNvSpPr>
          <p:nvPr>
            <p:ph type="body" idx="1" hasCustomPrompt="1"/>
          </p:nvPr>
        </p:nvSpPr>
        <p:spPr>
          <a:xfrm>
            <a:off x="342900" y="1485805"/>
            <a:ext cx="2660904" cy="547779"/>
          </a:xfrm>
          <a:prstGeom prst="roundRect">
            <a:avLst>
              <a:gd name="adj" fmla="val 23170"/>
            </a:avLst>
          </a:prstGeom>
          <a:solidFill>
            <a:schemeClr val="accent1"/>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1" name="Content Placeholder 2">
            <a:extLst>
              <a:ext uri="{FF2B5EF4-FFF2-40B4-BE49-F238E27FC236}">
                <a16:creationId xmlns:a16="http://schemas.microsoft.com/office/drawing/2014/main" id="{3E42EF7B-DCF6-EEC9-2217-086F577D6F13}"/>
              </a:ext>
            </a:extLst>
          </p:cNvPr>
          <p:cNvSpPr>
            <a:spLocks noGrp="1"/>
          </p:cNvSpPr>
          <p:nvPr>
            <p:ph sz="half" idx="13"/>
          </p:nvPr>
        </p:nvSpPr>
        <p:spPr>
          <a:xfrm>
            <a:off x="342901" y="2324100"/>
            <a:ext cx="2637753"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 name="Text Placeholder 2">
            <a:extLst>
              <a:ext uri="{FF2B5EF4-FFF2-40B4-BE49-F238E27FC236}">
                <a16:creationId xmlns:a16="http://schemas.microsoft.com/office/drawing/2014/main" id="{8C908D1E-126B-2DB9-03F4-91ED7282FAA0}"/>
              </a:ext>
            </a:extLst>
          </p:cNvPr>
          <p:cNvSpPr>
            <a:spLocks noGrp="1"/>
          </p:cNvSpPr>
          <p:nvPr>
            <p:ph type="body" idx="14" hasCustomPrompt="1"/>
          </p:nvPr>
        </p:nvSpPr>
        <p:spPr>
          <a:xfrm>
            <a:off x="3282696" y="1485805"/>
            <a:ext cx="2660904" cy="547779"/>
          </a:xfrm>
          <a:prstGeom prst="roundRect">
            <a:avLst>
              <a:gd name="adj" fmla="val 23170"/>
            </a:avLst>
          </a:prstGeom>
          <a:solidFill>
            <a:schemeClr val="accent2"/>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4" name="Content Placeholder 2">
            <a:extLst>
              <a:ext uri="{FF2B5EF4-FFF2-40B4-BE49-F238E27FC236}">
                <a16:creationId xmlns:a16="http://schemas.microsoft.com/office/drawing/2014/main" id="{CB73F2F4-58B8-0A00-9739-63BB792F5EFB}"/>
              </a:ext>
            </a:extLst>
          </p:cNvPr>
          <p:cNvSpPr>
            <a:spLocks noGrp="1"/>
          </p:cNvSpPr>
          <p:nvPr>
            <p:ph sz="half" idx="15"/>
          </p:nvPr>
        </p:nvSpPr>
        <p:spPr>
          <a:xfrm>
            <a:off x="3290633" y="2324100"/>
            <a:ext cx="2660904"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Text Placeholder 2">
            <a:extLst>
              <a:ext uri="{FF2B5EF4-FFF2-40B4-BE49-F238E27FC236}">
                <a16:creationId xmlns:a16="http://schemas.microsoft.com/office/drawing/2014/main" id="{52222B19-5DCA-7D0C-7A58-2C0C305F0C7B}"/>
              </a:ext>
            </a:extLst>
          </p:cNvPr>
          <p:cNvSpPr>
            <a:spLocks noGrp="1"/>
          </p:cNvSpPr>
          <p:nvPr>
            <p:ph type="body" idx="16" hasCustomPrompt="1"/>
          </p:nvPr>
        </p:nvSpPr>
        <p:spPr>
          <a:xfrm>
            <a:off x="6261515" y="1485805"/>
            <a:ext cx="2660904" cy="547779"/>
          </a:xfrm>
          <a:prstGeom prst="roundRect">
            <a:avLst>
              <a:gd name="adj" fmla="val 23170"/>
            </a:avLst>
          </a:prstGeom>
          <a:solidFill>
            <a:schemeClr val="accent3"/>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6" name="Content Placeholder 2">
            <a:extLst>
              <a:ext uri="{FF2B5EF4-FFF2-40B4-BE49-F238E27FC236}">
                <a16:creationId xmlns:a16="http://schemas.microsoft.com/office/drawing/2014/main" id="{102D4634-2B5F-7C1B-F880-B3BD148FC398}"/>
              </a:ext>
            </a:extLst>
          </p:cNvPr>
          <p:cNvSpPr>
            <a:spLocks noGrp="1"/>
          </p:cNvSpPr>
          <p:nvPr>
            <p:ph sz="half" idx="17"/>
          </p:nvPr>
        </p:nvSpPr>
        <p:spPr>
          <a:xfrm>
            <a:off x="6261516" y="2324100"/>
            <a:ext cx="2660904"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12" name="Text Placeholder 2">
            <a:extLst>
              <a:ext uri="{FF2B5EF4-FFF2-40B4-BE49-F238E27FC236}">
                <a16:creationId xmlns:a16="http://schemas.microsoft.com/office/drawing/2014/main" id="{74C025CD-4971-A216-DA75-4F4B97E795ED}"/>
              </a:ext>
            </a:extLst>
          </p:cNvPr>
          <p:cNvSpPr>
            <a:spLocks noGrp="1"/>
          </p:cNvSpPr>
          <p:nvPr>
            <p:ph type="body" idx="18" hasCustomPrompt="1"/>
          </p:nvPr>
        </p:nvSpPr>
        <p:spPr>
          <a:xfrm>
            <a:off x="9183623" y="1485805"/>
            <a:ext cx="2660904" cy="547779"/>
          </a:xfrm>
          <a:prstGeom prst="roundRect">
            <a:avLst>
              <a:gd name="adj" fmla="val 23170"/>
            </a:avLst>
          </a:prstGeom>
          <a:solidFill>
            <a:schemeClr val="accent4"/>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7" name="Content Placeholder 2">
            <a:extLst>
              <a:ext uri="{FF2B5EF4-FFF2-40B4-BE49-F238E27FC236}">
                <a16:creationId xmlns:a16="http://schemas.microsoft.com/office/drawing/2014/main" id="{7EA5F160-B35D-BD1D-F8FB-49C307FC5E0A}"/>
              </a:ext>
            </a:extLst>
          </p:cNvPr>
          <p:cNvSpPr>
            <a:spLocks noGrp="1"/>
          </p:cNvSpPr>
          <p:nvPr>
            <p:ph sz="half" idx="19"/>
          </p:nvPr>
        </p:nvSpPr>
        <p:spPr>
          <a:xfrm>
            <a:off x="9232399" y="2324100"/>
            <a:ext cx="2616700"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7" name="Footer Placeholder 4">
            <a:extLst>
              <a:ext uri="{FF2B5EF4-FFF2-40B4-BE49-F238E27FC236}">
                <a16:creationId xmlns:a16="http://schemas.microsoft.com/office/drawing/2014/main" id="{C362E156-5607-B9EB-46BD-8C87FE5E64E8}"/>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3" name="Slide Number Placeholder 9">
            <a:extLst>
              <a:ext uri="{FF2B5EF4-FFF2-40B4-BE49-F238E27FC236}">
                <a16:creationId xmlns:a16="http://schemas.microsoft.com/office/drawing/2014/main" id="{A7349590-9E09-B350-0B76-64F954B57183}"/>
              </a:ext>
            </a:extLst>
          </p:cNvPr>
          <p:cNvSpPr>
            <a:spLocks noGrp="1"/>
          </p:cNvSpPr>
          <p:nvPr>
            <p:ph type="sldNum" sz="quarter" idx="21"/>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9" name="Title 1">
            <a:extLst>
              <a:ext uri="{FF2B5EF4-FFF2-40B4-BE49-F238E27FC236}">
                <a16:creationId xmlns:a16="http://schemas.microsoft.com/office/drawing/2014/main" id="{BF65F821-CD0C-65DE-B1D0-E2F9FC38D508}"/>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14" name="Text Placeholder 7">
            <a:extLst>
              <a:ext uri="{FF2B5EF4-FFF2-40B4-BE49-F238E27FC236}">
                <a16:creationId xmlns:a16="http://schemas.microsoft.com/office/drawing/2014/main" id="{029A5D86-39B7-8670-AAB3-7B9CF8A88BCC}"/>
              </a:ext>
            </a:extLst>
          </p:cNvPr>
          <p:cNvSpPr>
            <a:spLocks noGrp="1"/>
          </p:cNvSpPr>
          <p:nvPr>
            <p:ph type="body" sz="quarter" idx="22"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2686126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1_4 Comparison">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150AD69-ADD4-DC2E-C885-5C45804F6F64}"/>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3" name="Slide Number Placeholder 9">
            <a:extLst>
              <a:ext uri="{FF2B5EF4-FFF2-40B4-BE49-F238E27FC236}">
                <a16:creationId xmlns:a16="http://schemas.microsoft.com/office/drawing/2014/main" id="{4FFB70F6-79B9-076A-1207-089091E2952A}"/>
              </a:ext>
            </a:extLst>
          </p:cNvPr>
          <p:cNvSpPr>
            <a:spLocks noGrp="1"/>
          </p:cNvSpPr>
          <p:nvPr>
            <p:ph type="sldNum" sz="quarter" idx="14"/>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16" name="Text Placeholder 2">
            <a:extLst>
              <a:ext uri="{FF2B5EF4-FFF2-40B4-BE49-F238E27FC236}">
                <a16:creationId xmlns:a16="http://schemas.microsoft.com/office/drawing/2014/main" id="{B8D67CA7-F2E3-8475-6BDB-F9EF31E849CC}"/>
              </a:ext>
            </a:extLst>
          </p:cNvPr>
          <p:cNvSpPr>
            <a:spLocks noGrp="1"/>
          </p:cNvSpPr>
          <p:nvPr>
            <p:ph type="body" idx="1" hasCustomPrompt="1"/>
          </p:nvPr>
        </p:nvSpPr>
        <p:spPr>
          <a:xfrm>
            <a:off x="342900" y="1485805"/>
            <a:ext cx="2660904" cy="547779"/>
          </a:xfrm>
          <a:prstGeom prst="round2SameRect">
            <a:avLst>
              <a:gd name="adj1" fmla="val 32195"/>
              <a:gd name="adj2" fmla="val 0"/>
            </a:avLst>
          </a:prstGeom>
          <a:solidFill>
            <a:schemeClr val="accent1"/>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19" name="Content Placeholder 2">
            <a:extLst>
              <a:ext uri="{FF2B5EF4-FFF2-40B4-BE49-F238E27FC236}">
                <a16:creationId xmlns:a16="http://schemas.microsoft.com/office/drawing/2014/main" id="{F0098CB0-898B-06BB-EBE4-6889A053AD06}"/>
              </a:ext>
            </a:extLst>
          </p:cNvPr>
          <p:cNvSpPr>
            <a:spLocks noGrp="1"/>
          </p:cNvSpPr>
          <p:nvPr>
            <p:ph sz="half" idx="13"/>
          </p:nvPr>
        </p:nvSpPr>
        <p:spPr>
          <a:xfrm>
            <a:off x="342901" y="2324100"/>
            <a:ext cx="2637753"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0" name="Text Placeholder 2">
            <a:extLst>
              <a:ext uri="{FF2B5EF4-FFF2-40B4-BE49-F238E27FC236}">
                <a16:creationId xmlns:a16="http://schemas.microsoft.com/office/drawing/2014/main" id="{244036F3-03D5-4304-A109-4C45E2AC2A05}"/>
              </a:ext>
            </a:extLst>
          </p:cNvPr>
          <p:cNvSpPr>
            <a:spLocks noGrp="1"/>
          </p:cNvSpPr>
          <p:nvPr>
            <p:ph type="body" idx="21" hasCustomPrompt="1"/>
          </p:nvPr>
        </p:nvSpPr>
        <p:spPr>
          <a:xfrm>
            <a:off x="3282696" y="1485805"/>
            <a:ext cx="2660904" cy="547779"/>
          </a:xfrm>
          <a:prstGeom prst="round2SameRect">
            <a:avLst>
              <a:gd name="adj1" fmla="val 35107"/>
              <a:gd name="adj2" fmla="val 0"/>
            </a:avLst>
          </a:prstGeom>
          <a:solidFill>
            <a:schemeClr val="accent2"/>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21" name="Content Placeholder 2">
            <a:extLst>
              <a:ext uri="{FF2B5EF4-FFF2-40B4-BE49-F238E27FC236}">
                <a16:creationId xmlns:a16="http://schemas.microsoft.com/office/drawing/2014/main" id="{D14CB70F-AAC3-5509-3A58-D99376403BE5}"/>
              </a:ext>
            </a:extLst>
          </p:cNvPr>
          <p:cNvSpPr>
            <a:spLocks noGrp="1"/>
          </p:cNvSpPr>
          <p:nvPr>
            <p:ph sz="half" idx="15"/>
          </p:nvPr>
        </p:nvSpPr>
        <p:spPr>
          <a:xfrm>
            <a:off x="3290633" y="2324100"/>
            <a:ext cx="2660904"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2" name="Text Placeholder 2">
            <a:extLst>
              <a:ext uri="{FF2B5EF4-FFF2-40B4-BE49-F238E27FC236}">
                <a16:creationId xmlns:a16="http://schemas.microsoft.com/office/drawing/2014/main" id="{B1A221AA-618D-55E6-72F8-50AD42C30595}"/>
              </a:ext>
            </a:extLst>
          </p:cNvPr>
          <p:cNvSpPr>
            <a:spLocks noGrp="1"/>
          </p:cNvSpPr>
          <p:nvPr>
            <p:ph type="body" idx="16" hasCustomPrompt="1"/>
          </p:nvPr>
        </p:nvSpPr>
        <p:spPr>
          <a:xfrm>
            <a:off x="6261515" y="1485805"/>
            <a:ext cx="2660904" cy="547779"/>
          </a:xfrm>
          <a:prstGeom prst="round2SameRect">
            <a:avLst>
              <a:gd name="adj1" fmla="val 30254"/>
              <a:gd name="adj2" fmla="val 0"/>
            </a:avLst>
          </a:prstGeom>
          <a:solidFill>
            <a:schemeClr val="accent3"/>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23" name="Content Placeholder 2">
            <a:extLst>
              <a:ext uri="{FF2B5EF4-FFF2-40B4-BE49-F238E27FC236}">
                <a16:creationId xmlns:a16="http://schemas.microsoft.com/office/drawing/2014/main" id="{BA20501C-FA3C-46F1-0314-DAC0F1CB583B}"/>
              </a:ext>
            </a:extLst>
          </p:cNvPr>
          <p:cNvSpPr>
            <a:spLocks noGrp="1"/>
          </p:cNvSpPr>
          <p:nvPr>
            <p:ph sz="half" idx="17"/>
          </p:nvPr>
        </p:nvSpPr>
        <p:spPr>
          <a:xfrm>
            <a:off x="6261516" y="2324100"/>
            <a:ext cx="2660904"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4" name="Text Placeholder 2">
            <a:extLst>
              <a:ext uri="{FF2B5EF4-FFF2-40B4-BE49-F238E27FC236}">
                <a16:creationId xmlns:a16="http://schemas.microsoft.com/office/drawing/2014/main" id="{CA18DBF3-16C9-6DD9-1F64-295294B89FE9}"/>
              </a:ext>
            </a:extLst>
          </p:cNvPr>
          <p:cNvSpPr>
            <a:spLocks noGrp="1"/>
          </p:cNvSpPr>
          <p:nvPr>
            <p:ph type="body" idx="18" hasCustomPrompt="1"/>
          </p:nvPr>
        </p:nvSpPr>
        <p:spPr>
          <a:xfrm>
            <a:off x="9183623" y="1485805"/>
            <a:ext cx="2660904" cy="547779"/>
          </a:xfrm>
          <a:prstGeom prst="round2SameRect">
            <a:avLst>
              <a:gd name="adj1" fmla="val 36077"/>
              <a:gd name="adj2" fmla="val 0"/>
            </a:avLst>
          </a:prstGeom>
          <a:solidFill>
            <a:schemeClr val="accent4"/>
          </a:solidFill>
        </p:spPr>
        <p:txBody>
          <a:bodyPr lIns="108000" tIns="108000" rIns="108000" bIns="108000" anchor="t">
            <a:noAutofit/>
          </a:bodyPr>
          <a:lstStyle>
            <a:lvl1pPr marL="0" indent="0" algn="l">
              <a:buNone/>
              <a:defRPr sz="2000" b="1">
                <a:solidFill>
                  <a:sysClr val="windowText" lastClr="00000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p:txBody>
      </p:sp>
      <p:sp>
        <p:nvSpPr>
          <p:cNvPr id="25" name="Content Placeholder 2">
            <a:extLst>
              <a:ext uri="{FF2B5EF4-FFF2-40B4-BE49-F238E27FC236}">
                <a16:creationId xmlns:a16="http://schemas.microsoft.com/office/drawing/2014/main" id="{A927CFB2-5BBA-C3A3-BDEF-5A7D9583C1EC}"/>
              </a:ext>
            </a:extLst>
          </p:cNvPr>
          <p:cNvSpPr>
            <a:spLocks noGrp="1"/>
          </p:cNvSpPr>
          <p:nvPr>
            <p:ph sz="half" idx="19"/>
          </p:nvPr>
        </p:nvSpPr>
        <p:spPr>
          <a:xfrm>
            <a:off x="9232399" y="2324100"/>
            <a:ext cx="2616700" cy="3373451"/>
          </a:xfrm>
        </p:spPr>
        <p:txBody>
          <a:bodyPr>
            <a:normAutofit/>
          </a:bodyPr>
          <a:lstStyle>
            <a:lvl1pPr>
              <a:defRPr sz="1800"/>
            </a:lvl1pPr>
            <a:lvl2pPr>
              <a:defRPr sz="1500"/>
            </a:lvl2pPr>
            <a:lvl3pPr>
              <a:defRPr sz="1500"/>
            </a:lvl3pPr>
            <a:lvl4pPr>
              <a:defRPr sz="1500"/>
            </a:lvl4pPr>
            <a:lvl5pPr>
              <a:defRPr sz="15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27" name="Title 1">
            <a:extLst>
              <a:ext uri="{FF2B5EF4-FFF2-40B4-BE49-F238E27FC236}">
                <a16:creationId xmlns:a16="http://schemas.microsoft.com/office/drawing/2014/main" id="{C23C5B54-9FC2-C2C2-4A21-7779A2D0137B}"/>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28" name="Text Placeholder 7">
            <a:extLst>
              <a:ext uri="{FF2B5EF4-FFF2-40B4-BE49-F238E27FC236}">
                <a16:creationId xmlns:a16="http://schemas.microsoft.com/office/drawing/2014/main" id="{28CDCEF0-8B96-2EAF-C160-8B648167F346}"/>
              </a:ext>
            </a:extLst>
          </p:cNvPr>
          <p:cNvSpPr>
            <a:spLocks noGrp="1"/>
          </p:cNvSpPr>
          <p:nvPr>
            <p:ph type="body" sz="quarter" idx="22"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12218344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B9761-1451-AB26-38B3-21A3C6BCACFF}"/>
              </a:ext>
            </a:extLst>
          </p:cNvPr>
          <p:cNvSpPr>
            <a:spLocks noGrp="1"/>
          </p:cNvSpPr>
          <p:nvPr>
            <p:ph sz="half" idx="1"/>
          </p:nvPr>
        </p:nvSpPr>
        <p:spPr>
          <a:xfrm>
            <a:off x="342900" y="1485900"/>
            <a:ext cx="5608638" cy="444645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4" name="Content Placeholder 3">
            <a:extLst>
              <a:ext uri="{FF2B5EF4-FFF2-40B4-BE49-F238E27FC236}">
                <a16:creationId xmlns:a16="http://schemas.microsoft.com/office/drawing/2014/main" id="{90362D85-019C-534E-CC52-12900834F9C5}"/>
              </a:ext>
            </a:extLst>
          </p:cNvPr>
          <p:cNvSpPr>
            <a:spLocks noGrp="1"/>
          </p:cNvSpPr>
          <p:nvPr>
            <p:ph sz="half" idx="2"/>
          </p:nvPr>
        </p:nvSpPr>
        <p:spPr>
          <a:xfrm>
            <a:off x="6261514" y="1485901"/>
            <a:ext cx="5587586" cy="445135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0" name="Slide Number Placeholder 9">
            <a:extLst>
              <a:ext uri="{FF2B5EF4-FFF2-40B4-BE49-F238E27FC236}">
                <a16:creationId xmlns:a16="http://schemas.microsoft.com/office/drawing/2014/main" id="{7B3A6B9D-AF31-A23D-69E3-EEAA896062EC}"/>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8" name="Title 1">
            <a:extLst>
              <a:ext uri="{FF2B5EF4-FFF2-40B4-BE49-F238E27FC236}">
                <a16:creationId xmlns:a16="http://schemas.microsoft.com/office/drawing/2014/main" id="{5EAB02DB-94D2-0CAF-BF2F-DEA417A86BED}"/>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9" name="Text Placeholder 7">
            <a:extLst>
              <a:ext uri="{FF2B5EF4-FFF2-40B4-BE49-F238E27FC236}">
                <a16:creationId xmlns:a16="http://schemas.microsoft.com/office/drawing/2014/main" id="{C0DC13C5-91E8-2ABE-038F-C711CBB665B3}"/>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427746690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37FD5435-E2FE-7085-E139-F2E6A62CCB55}"/>
              </a:ext>
            </a:extLst>
          </p:cNvPr>
          <p:cNvSpPr>
            <a:spLocks noGrp="1"/>
          </p:cNvSpPr>
          <p:nvPr>
            <p:ph type="pic" sz="quarter" idx="17"/>
          </p:nvPr>
        </p:nvSpPr>
        <p:spPr>
          <a:xfrm>
            <a:off x="6261516" y="1485900"/>
            <a:ext cx="5587427" cy="4457700"/>
          </a:xfrm>
          <a:prstGeom prst="roundRect">
            <a:avLst>
              <a:gd name="adj" fmla="val 4777"/>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5" name="Picture Placeholder 9">
            <a:extLst>
              <a:ext uri="{FF2B5EF4-FFF2-40B4-BE49-F238E27FC236}">
                <a16:creationId xmlns:a16="http://schemas.microsoft.com/office/drawing/2014/main" id="{DDA45B44-55F6-331B-5BBE-07EF4AC0B338}"/>
              </a:ext>
            </a:extLst>
          </p:cNvPr>
          <p:cNvSpPr>
            <a:spLocks noGrp="1"/>
          </p:cNvSpPr>
          <p:nvPr>
            <p:ph type="pic" sz="quarter" idx="15"/>
          </p:nvPr>
        </p:nvSpPr>
        <p:spPr>
          <a:xfrm>
            <a:off x="342900" y="1485900"/>
            <a:ext cx="5600700" cy="4457700"/>
          </a:xfrm>
          <a:prstGeom prst="roundRect">
            <a:avLst>
              <a:gd name="adj" fmla="val 5092"/>
            </a:avLst>
          </a:prstGeom>
          <a:solidFill>
            <a:schemeClr val="bg2"/>
          </a:solidFill>
        </p:spPr>
        <p:txBody>
          <a:bodyPr>
            <a:normAutofit/>
          </a:bodyPr>
          <a:lstStyle>
            <a:lvl1pPr marL="0" indent="0">
              <a:buNone/>
              <a:defRPr sz="1500">
                <a:solidFill>
                  <a:schemeClr val="tx1"/>
                </a:solidFill>
              </a:defRPr>
            </a:lvl1pPr>
          </a:lstStyle>
          <a:p>
            <a:r>
              <a:rPr lang="zh-CN" altLang="en-US"/>
              <a:t>单击图标添加图片</a:t>
            </a:r>
            <a:endParaRPr lang="en-US"/>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0" name="Slide Number Placeholder 9">
            <a:extLst>
              <a:ext uri="{FF2B5EF4-FFF2-40B4-BE49-F238E27FC236}">
                <a16:creationId xmlns:a16="http://schemas.microsoft.com/office/drawing/2014/main" id="{7B3A6B9D-AF31-A23D-69E3-EEAA896062EC}"/>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7" name="Title 1">
            <a:extLst>
              <a:ext uri="{FF2B5EF4-FFF2-40B4-BE49-F238E27FC236}">
                <a16:creationId xmlns:a16="http://schemas.microsoft.com/office/drawing/2014/main" id="{D6D8411E-713D-6F68-D8C7-CF8603932953}"/>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8" name="Text Placeholder 7">
            <a:extLst>
              <a:ext uri="{FF2B5EF4-FFF2-40B4-BE49-F238E27FC236}">
                <a16:creationId xmlns:a16="http://schemas.microsoft.com/office/drawing/2014/main" id="{4DB7A3E8-2B5E-44E7-629C-7B1C6981CBC5}"/>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281405215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C101857-BC7C-4B43-4A35-9B17B2ACDEF8}"/>
              </a:ext>
            </a:extLst>
          </p:cNvPr>
          <p:cNvSpPr>
            <a:spLocks noGrp="1"/>
          </p:cNvSpPr>
          <p:nvPr>
            <p:ph type="body" idx="1" hasCustomPrompt="1"/>
          </p:nvPr>
        </p:nvSpPr>
        <p:spPr>
          <a:xfrm>
            <a:off x="342900" y="1485900"/>
            <a:ext cx="5600700" cy="4457700"/>
          </a:xfrm>
          <a:prstGeom prst="roundRect">
            <a:avLst>
              <a:gd name="adj" fmla="val 3997"/>
            </a:avLst>
          </a:prstGeom>
          <a:solidFill>
            <a:schemeClr val="accent1"/>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4" name="Text Placeholder 2">
            <a:extLst>
              <a:ext uri="{FF2B5EF4-FFF2-40B4-BE49-F238E27FC236}">
                <a16:creationId xmlns:a16="http://schemas.microsoft.com/office/drawing/2014/main" id="{B99FE969-5E34-EE3B-E4A9-9E46161D7409}"/>
              </a:ext>
            </a:extLst>
          </p:cNvPr>
          <p:cNvSpPr>
            <a:spLocks noGrp="1"/>
          </p:cNvSpPr>
          <p:nvPr>
            <p:ph type="body" idx="17" hasCustomPrompt="1"/>
          </p:nvPr>
        </p:nvSpPr>
        <p:spPr>
          <a:xfrm>
            <a:off x="6264088" y="1485900"/>
            <a:ext cx="5600700" cy="4457700"/>
          </a:xfrm>
          <a:prstGeom prst="roundRect">
            <a:avLst>
              <a:gd name="adj" fmla="val 3997"/>
            </a:avLst>
          </a:prstGeom>
          <a:solidFill>
            <a:schemeClr val="accent1"/>
          </a:solidFill>
        </p:spPr>
        <p:txBody>
          <a:bodyPr lIns="216000" tIns="216000" rIns="216000" bIns="216000" anchor="t">
            <a:noAutofit/>
          </a:bodyPr>
          <a:lstStyle>
            <a:lvl1pPr marL="0" indent="0" algn="l">
              <a:buNone/>
              <a:defRPr sz="2000" b="1">
                <a:solidFill>
                  <a:schemeClr val="tx1"/>
                </a:solidFill>
              </a:defRPr>
            </a:lvl1pPr>
            <a:lvl2pPr marL="270000" indent="-270000">
              <a:buFont typeface="Arial" panose="020B0604020202020204" pitchFamily="34" charset="0"/>
              <a:buChar char="•"/>
              <a:defRPr sz="2000" b="0">
                <a:solidFill>
                  <a:schemeClr val="tx1"/>
                </a:solidFill>
              </a:defRPr>
            </a:lvl2pPr>
            <a:lvl3pPr marL="540000" indent="-270000">
              <a:buFont typeface="Arial" panose="020B0604020202020204" pitchFamily="34" charset="0"/>
              <a:buChar char="•"/>
              <a:defRPr sz="1800" b="0">
                <a:solidFill>
                  <a:schemeClr val="tx1"/>
                </a:solidFill>
              </a:defRPr>
            </a:lvl3pPr>
            <a:lvl4pPr marL="810000" indent="-270000">
              <a:buFont typeface="Arial" panose="020B0604020202020204" pitchFamily="34" charset="0"/>
              <a:buChar char="•"/>
              <a:defRPr sz="1600" b="0">
                <a:solidFill>
                  <a:schemeClr val="tx1"/>
                </a:solidFill>
              </a:defRPr>
            </a:lvl4pPr>
            <a:lvl5pPr marL="810000" indent="-270000">
              <a:buFont typeface="Arial" panose="020B0604020202020204" pitchFamily="34" charset="0"/>
              <a:buChar char="•"/>
              <a:defRPr sz="1600" b="1">
                <a:solidFill>
                  <a:schemeClr val="tx1"/>
                </a:solidFill>
              </a:defRPr>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Heading</a:t>
            </a:r>
          </a:p>
          <a:p>
            <a:pPr lvl="1"/>
            <a:r>
              <a:rPr lang="en-GB"/>
              <a:t>Second level</a:t>
            </a:r>
          </a:p>
          <a:p>
            <a:pPr lvl="2"/>
            <a:r>
              <a:rPr lang="en-GB"/>
              <a:t>Third level</a:t>
            </a:r>
          </a:p>
          <a:p>
            <a:pPr lvl="3"/>
            <a:r>
              <a:rPr lang="en-GB"/>
              <a:t>Fourth level</a:t>
            </a:r>
          </a:p>
          <a:p>
            <a:pPr lvl="0"/>
            <a:endParaRPr lang="en-GB"/>
          </a:p>
        </p:txBody>
      </p:sp>
      <p:sp>
        <p:nvSpPr>
          <p:cNvPr id="6" name="Footer Placeholder 5">
            <a:extLst>
              <a:ext uri="{FF2B5EF4-FFF2-40B4-BE49-F238E27FC236}">
                <a16:creationId xmlns:a16="http://schemas.microsoft.com/office/drawing/2014/main" id="{5C391482-716A-DFC0-1BB2-2915CEF7263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10" name="Slide Number Placeholder 9">
            <a:extLst>
              <a:ext uri="{FF2B5EF4-FFF2-40B4-BE49-F238E27FC236}">
                <a16:creationId xmlns:a16="http://schemas.microsoft.com/office/drawing/2014/main" id="{7B3A6B9D-AF31-A23D-69E3-EEAA896062EC}"/>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5" name="Title 1">
            <a:extLst>
              <a:ext uri="{FF2B5EF4-FFF2-40B4-BE49-F238E27FC236}">
                <a16:creationId xmlns:a16="http://schemas.microsoft.com/office/drawing/2014/main" id="{629A4368-0AC3-7AFC-4F6D-2134C8428BBC}"/>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
        <p:nvSpPr>
          <p:cNvPr id="7" name="Text Placeholder 7">
            <a:extLst>
              <a:ext uri="{FF2B5EF4-FFF2-40B4-BE49-F238E27FC236}">
                <a16:creationId xmlns:a16="http://schemas.microsoft.com/office/drawing/2014/main" id="{CF70EC19-BBD1-A4A5-7D60-D4907AE7BAFA}"/>
              </a:ext>
            </a:extLst>
          </p:cNvPr>
          <p:cNvSpPr>
            <a:spLocks noGrp="1"/>
          </p:cNvSpPr>
          <p:nvPr>
            <p:ph type="body" sz="quarter" idx="13" hasCustomPrompt="1"/>
          </p:nvPr>
        </p:nvSpPr>
        <p:spPr>
          <a:xfrm>
            <a:off x="342899" y="799045"/>
            <a:ext cx="11505403" cy="276999"/>
          </a:xfrm>
        </p:spPr>
        <p:txBody>
          <a:bodyPr wrap="square">
            <a:spAutoFit/>
          </a:bodyPr>
          <a:lstStyle>
            <a:lvl1pPr marL="0" indent="0">
              <a:buNone/>
              <a:defRPr sz="200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Subtitle</a:t>
            </a:r>
            <a:endParaRPr lang="en-US"/>
          </a:p>
        </p:txBody>
      </p:sp>
    </p:spTree>
    <p:extLst>
      <p:ext uri="{BB962C8B-B14F-4D97-AF65-F5344CB8AC3E}">
        <p14:creationId xmlns:p14="http://schemas.microsoft.com/office/powerpoint/2010/main" val="31267282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1B68F4E-255F-EEF0-4FAF-26CA60F9C189}"/>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
        <p:nvSpPr>
          <p:cNvPr id="6" name="Slide Number Placeholder 5">
            <a:extLst>
              <a:ext uri="{FF2B5EF4-FFF2-40B4-BE49-F238E27FC236}">
                <a16:creationId xmlns:a16="http://schemas.microsoft.com/office/drawing/2014/main" id="{2BDA989C-BF22-8031-2973-979637D9BEDE}"/>
              </a:ext>
            </a:extLst>
          </p:cNvPr>
          <p:cNvSpPr>
            <a:spLocks noGrp="1"/>
          </p:cNvSpPr>
          <p:nvPr>
            <p:ph type="sldNum" sz="quarter" idx="12"/>
          </p:nvPr>
        </p:nvSpPr>
        <p:spPr>
          <a:xfrm>
            <a:off x="11645766" y="6388192"/>
            <a:ext cx="247042" cy="123111"/>
          </a:xfrm>
          <a:prstGeom prst="rect">
            <a:avLst/>
          </a:prstGeom>
        </p:spPr>
        <p:txBody>
          <a:bodyPr/>
          <a:lstStyle/>
          <a:p>
            <a:fld id="{F994C391-AC41-4D63-8E7F-4DD737265DA1}" type="slidenum">
              <a:rPr lang="zh-CN" altLang="en-US" smtClean="0"/>
              <a:t>‹#›</a:t>
            </a:fld>
            <a:endParaRPr lang="zh-CN" altLang="en-US"/>
          </a:p>
        </p:txBody>
      </p:sp>
      <p:sp>
        <p:nvSpPr>
          <p:cNvPr id="3" name="Title 1">
            <a:extLst>
              <a:ext uri="{FF2B5EF4-FFF2-40B4-BE49-F238E27FC236}">
                <a16:creationId xmlns:a16="http://schemas.microsoft.com/office/drawing/2014/main" id="{CF5EEC92-DD52-2C0D-4CB9-EF358B26DC98}"/>
              </a:ext>
            </a:extLst>
          </p:cNvPr>
          <p:cNvSpPr>
            <a:spLocks noGrp="1"/>
          </p:cNvSpPr>
          <p:nvPr>
            <p:ph type="title"/>
          </p:nvPr>
        </p:nvSpPr>
        <p:spPr>
          <a:xfrm>
            <a:off x="343057" y="334475"/>
            <a:ext cx="11506043" cy="415498"/>
          </a:xfrm>
          <a:prstGeom prst="rect">
            <a:avLst/>
          </a:prstGeom>
        </p:spPr>
        <p:txBody>
          <a:bodyPr/>
          <a:lstStyle/>
          <a:p>
            <a:r>
              <a:rPr lang="zh-CN" altLang="en-US"/>
              <a:t>单击此处编辑母版标题样式</a:t>
            </a:r>
            <a:endParaRPr lang="en-GB"/>
          </a:p>
        </p:txBody>
      </p:sp>
    </p:spTree>
    <p:extLst>
      <p:ext uri="{BB962C8B-B14F-4D97-AF65-F5344CB8AC3E}">
        <p14:creationId xmlns:p14="http://schemas.microsoft.com/office/powerpoint/2010/main" val="2976924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Viewport Im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490212B-7381-E6F3-D3CB-9A794FD65542}"/>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8" name="Picture Placeholder 4">
            <a:extLst>
              <a:ext uri="{FF2B5EF4-FFF2-40B4-BE49-F238E27FC236}">
                <a16:creationId xmlns:a16="http://schemas.microsoft.com/office/drawing/2014/main" id="{5BE7CCFC-36B7-19A0-61CA-989E62DC7CC2}"/>
              </a:ext>
            </a:extLst>
          </p:cNvPr>
          <p:cNvSpPr>
            <a:spLocks noGrp="1"/>
          </p:cNvSpPr>
          <p:nvPr>
            <p:ph type="pic" sz="quarter" idx="14"/>
          </p:nvPr>
        </p:nvSpPr>
        <p:spPr>
          <a:xfrm>
            <a:off x="5067300" y="304800"/>
            <a:ext cx="2765027" cy="6248400"/>
          </a:xfrm>
          <a:prstGeom prst="roundRect">
            <a:avLst>
              <a:gd name="adj" fmla="val 0"/>
            </a:avLst>
          </a:prstGeom>
          <a:solidFill>
            <a:schemeClr val="bg2"/>
          </a:solidFill>
        </p:spPr>
        <p:txBody>
          <a:bodyPr>
            <a:normAutofit/>
          </a:bodyPr>
          <a:lstStyle>
            <a:lvl1pPr marL="0" indent="0">
              <a:buNone/>
              <a:defRPr sz="1500"/>
            </a:lvl1pPr>
          </a:lstStyle>
          <a:p>
            <a:r>
              <a:rPr lang="zh-CN" altLang="en-US"/>
              <a:t>单击图标添加图片</a:t>
            </a:r>
            <a:endParaRPr lang="en-US"/>
          </a:p>
        </p:txBody>
      </p:sp>
      <p:sp>
        <p:nvSpPr>
          <p:cNvPr id="6" name="Rectangle 5">
            <a:extLst>
              <a:ext uri="{FF2B5EF4-FFF2-40B4-BE49-F238E27FC236}">
                <a16:creationId xmlns:a16="http://schemas.microsoft.com/office/drawing/2014/main" id="{FD6A4CA0-DACD-A85D-164E-7D2948AFBF20}"/>
              </a:ext>
            </a:extLst>
          </p:cNvPr>
          <p:cNvSpPr/>
          <p:nvPr/>
        </p:nvSpPr>
        <p:spPr>
          <a:xfrm>
            <a:off x="342901" y="304800"/>
            <a:ext cx="4724400" cy="6248400"/>
          </a:xfrm>
          <a:prstGeom prst="rect">
            <a:avLst/>
          </a:prstGeom>
          <a:solidFill>
            <a:srgbClr val="019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2" name="Title 1">
            <a:extLst>
              <a:ext uri="{FF2B5EF4-FFF2-40B4-BE49-F238E27FC236}">
                <a16:creationId xmlns:a16="http://schemas.microsoft.com/office/drawing/2014/main" id="{2F9F3737-F142-62A9-A01D-679A31C66AC5}"/>
              </a:ext>
            </a:extLst>
          </p:cNvPr>
          <p:cNvSpPr>
            <a:spLocks noGrp="1"/>
          </p:cNvSpPr>
          <p:nvPr>
            <p:ph type="ctrTitle" hasCustomPrompt="1"/>
          </p:nvPr>
        </p:nvSpPr>
        <p:spPr>
          <a:xfrm>
            <a:off x="733168" y="747236"/>
            <a:ext cx="3514741" cy="1477328"/>
          </a:xfrm>
          <a:prstGeom prst="rect">
            <a:avLst/>
          </a:prstGeom>
        </p:spPr>
        <p:txBody>
          <a:bodyPr anchor="t"/>
          <a:lstStyle>
            <a:lvl1pPr algn="l">
              <a:lnSpc>
                <a:spcPct val="80000"/>
              </a:lnSpc>
              <a:defRPr sz="6000" b="0" spc="-80" baseline="0"/>
            </a:lvl1pPr>
          </a:lstStyle>
          <a:p>
            <a:r>
              <a:rPr lang="en-GB"/>
              <a:t>Master title style</a:t>
            </a:r>
          </a:p>
        </p:txBody>
      </p:sp>
      <p:sp>
        <p:nvSpPr>
          <p:cNvPr id="9" name="Freeform: Shape 3">
            <a:extLst>
              <a:ext uri="{FF2B5EF4-FFF2-40B4-BE49-F238E27FC236}">
                <a16:creationId xmlns:a16="http://schemas.microsoft.com/office/drawing/2014/main" id="{6C869733-F460-9E1A-3B2B-33E046D82A9D}"/>
              </a:ext>
            </a:extLst>
          </p:cNvPr>
          <p:cNvSpPr/>
          <p:nvPr/>
        </p:nvSpPr>
        <p:spPr>
          <a:xfrm>
            <a:off x="7851399" y="304800"/>
            <a:ext cx="3997701" cy="6257925"/>
          </a:xfrm>
          <a:custGeom>
            <a:avLst/>
            <a:gdLst>
              <a:gd name="connsiteX0" fmla="*/ 1228154 w 1644491"/>
              <a:gd name="connsiteY0" fmla="*/ 1290161 h 2580132"/>
              <a:gd name="connsiteX1" fmla="*/ 1530572 w 1644491"/>
              <a:gd name="connsiteY1" fmla="*/ 838390 h 2580132"/>
              <a:gd name="connsiteX2" fmla="*/ 1644491 w 1644491"/>
              <a:gd name="connsiteY2" fmla="*/ 495395 h 2580132"/>
              <a:gd name="connsiteX3" fmla="*/ 1131856 w 1644491"/>
              <a:gd name="connsiteY3" fmla="*/ 0 h 2580132"/>
              <a:gd name="connsiteX4" fmla="*/ 643319 w 1644491"/>
              <a:gd name="connsiteY4" fmla="*/ 299276 h 2580132"/>
              <a:gd name="connsiteX5" fmla="*/ 0 w 1644491"/>
              <a:gd name="connsiteY5" fmla="*/ 1290066 h 2580132"/>
              <a:gd name="connsiteX6" fmla="*/ 643319 w 1644491"/>
              <a:gd name="connsiteY6" fmla="*/ 2280857 h 2580132"/>
              <a:gd name="connsiteX7" fmla="*/ 1131856 w 1644491"/>
              <a:gd name="connsiteY7" fmla="*/ 2580132 h 2580132"/>
              <a:gd name="connsiteX8" fmla="*/ 1644491 w 1644491"/>
              <a:gd name="connsiteY8" fmla="*/ 2084737 h 2580132"/>
              <a:gd name="connsiteX9" fmla="*/ 1530572 w 1644491"/>
              <a:gd name="connsiteY9" fmla="*/ 1741742 h 2580132"/>
              <a:gd name="connsiteX10" fmla="*/ 1228154 w 1644491"/>
              <a:gd name="connsiteY10" fmla="*/ 1289971 h 258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491" h="2580132">
                <a:moveTo>
                  <a:pt x="1228154" y="1290161"/>
                </a:moveTo>
                <a:lnTo>
                  <a:pt x="1530572" y="838390"/>
                </a:lnTo>
                <a:cubicBezTo>
                  <a:pt x="1606772" y="724567"/>
                  <a:pt x="1644491" y="623602"/>
                  <a:pt x="1644491" y="495395"/>
                </a:cubicBezTo>
                <a:cubicBezTo>
                  <a:pt x="1644491" y="231648"/>
                  <a:pt x="1433322" y="0"/>
                  <a:pt x="1131856" y="0"/>
                </a:cubicBezTo>
                <a:cubicBezTo>
                  <a:pt x="923544" y="0"/>
                  <a:pt x="773430" y="98965"/>
                  <a:pt x="643319" y="299276"/>
                </a:cubicBezTo>
                <a:lnTo>
                  <a:pt x="0" y="1290066"/>
                </a:lnTo>
                <a:lnTo>
                  <a:pt x="643319" y="2280857"/>
                </a:lnTo>
                <a:cubicBezTo>
                  <a:pt x="773430" y="2481167"/>
                  <a:pt x="923544" y="2580132"/>
                  <a:pt x="1131856" y="2580132"/>
                </a:cubicBezTo>
                <a:cubicBezTo>
                  <a:pt x="1433322" y="2580132"/>
                  <a:pt x="1644491" y="2348484"/>
                  <a:pt x="1644491" y="2084737"/>
                </a:cubicBezTo>
                <a:cubicBezTo>
                  <a:pt x="1644491" y="1956530"/>
                  <a:pt x="1606772" y="1855565"/>
                  <a:pt x="1530572" y="1741742"/>
                </a:cubicBezTo>
                <a:lnTo>
                  <a:pt x="1228154" y="1289971"/>
                </a:lnTo>
                <a:close/>
              </a:path>
            </a:pathLst>
          </a:custGeom>
          <a:solidFill>
            <a:schemeClr val="accent1"/>
          </a:solidFill>
          <a:ln w="9525" cap="flat">
            <a:noFill/>
            <a:prstDash val="solid"/>
            <a:miter/>
          </a:ln>
        </p:spPr>
        <p:txBody>
          <a:bodyPr rtlCol="0" anchor="ctr"/>
          <a:lstStyle/>
          <a:p>
            <a:pPr marL="0" marR="0" lvl="0" indent="0" algn="l" defTabSz="608461" rtl="0" eaLnBrk="1" fontAlgn="base" latinLnBrk="0" hangingPunct="1">
              <a:lnSpc>
                <a:spcPct val="100000"/>
              </a:lnSpc>
              <a:spcBef>
                <a:spcPct val="5000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Arial" pitchFamily="-65" charset="0"/>
              <a:ea typeface="Arial Unicode MS" pitchFamily="-65" charset="0"/>
              <a:cs typeface="Arial Unicode MS" pitchFamily="-65" charset="0"/>
            </a:endParaRPr>
          </a:p>
        </p:txBody>
      </p:sp>
      <p:pic>
        <p:nvPicPr>
          <p:cNvPr id="5" name="Picture 4" descr="Shape&#10;&#10;Description automatically generated with medium confidence">
            <a:extLst>
              <a:ext uri="{FF2B5EF4-FFF2-40B4-BE49-F238E27FC236}">
                <a16:creationId xmlns:a16="http://schemas.microsoft.com/office/drawing/2014/main" id="{3703E164-5E8A-C3CC-B547-B2F8191A4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5863" y="5598954"/>
            <a:ext cx="2047739" cy="954246"/>
          </a:xfrm>
          <a:prstGeom prst="rect">
            <a:avLst/>
          </a:prstGeom>
        </p:spPr>
      </p:pic>
    </p:spTree>
    <p:extLst>
      <p:ext uri="{BB962C8B-B14F-4D97-AF65-F5344CB8AC3E}">
        <p14:creationId xmlns:p14="http://schemas.microsoft.com/office/powerpoint/2010/main" val="2580515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5D27D91-D3E7-BE95-8142-AFE08166EAAE}"/>
              </a:ext>
            </a:extLst>
          </p:cNvPr>
          <p:cNvSpPr>
            <a:spLocks noGrp="1"/>
          </p:cNvSpPr>
          <p:nvPr>
            <p:ph type="ftr" sz="quarter" idx="11"/>
          </p:nvPr>
        </p:nvSpPr>
        <p:spPr>
          <a:xfrm>
            <a:off x="6096000" y="6388193"/>
            <a:ext cx="5521583" cy="123111"/>
          </a:xfrm>
          <a:prstGeom prst="rect">
            <a:avLst/>
          </a:prstGeom>
        </p:spPr>
        <p:txBody>
          <a:bodyPr/>
          <a:lstStyle/>
          <a:p>
            <a:endParaRPr lang="zh-CN" altLang="en-US"/>
          </a:p>
        </p:txBody>
      </p:sp>
    </p:spTree>
    <p:extLst>
      <p:ext uri="{BB962C8B-B14F-4D97-AF65-F5344CB8AC3E}">
        <p14:creationId xmlns:p14="http://schemas.microsoft.com/office/powerpoint/2010/main" val="31702821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hank You">
    <p:bg>
      <p:bgPr>
        <a:solidFill>
          <a:schemeClr val="accent1"/>
        </a:solidFill>
        <a:effectLst/>
      </p:bgPr>
    </p:bg>
    <p:spTree>
      <p:nvGrpSpPr>
        <p:cNvPr id="1" name=""/>
        <p:cNvGrpSpPr/>
        <p:nvPr/>
      </p:nvGrpSpPr>
      <p:grpSpPr>
        <a:xfrm>
          <a:off x="0" y="0"/>
          <a:ext cx="0" cy="0"/>
          <a:chOff x="0" y="0"/>
          <a:chExt cx="0" cy="0"/>
        </a:xfrm>
      </p:grpSpPr>
      <p:grpSp>
        <p:nvGrpSpPr>
          <p:cNvPr id="6" name="Google Shape;698;g1a9035e7908_2_401">
            <a:extLst>
              <a:ext uri="{FF2B5EF4-FFF2-40B4-BE49-F238E27FC236}">
                <a16:creationId xmlns:a16="http://schemas.microsoft.com/office/drawing/2014/main" id="{DF00D367-6CE3-A59A-6458-52AC05909C8E}"/>
              </a:ext>
            </a:extLst>
          </p:cNvPr>
          <p:cNvGrpSpPr/>
          <p:nvPr/>
        </p:nvGrpSpPr>
        <p:grpSpPr>
          <a:xfrm>
            <a:off x="5357014" y="292672"/>
            <a:ext cx="6546061" cy="6274383"/>
            <a:chOff x="1315711" y="1181321"/>
            <a:chExt cx="730992" cy="700654"/>
          </a:xfrm>
        </p:grpSpPr>
        <p:sp>
          <p:nvSpPr>
            <p:cNvPr id="7" name="Google Shape;699;g1a9035e7908_2_401">
              <a:extLst>
                <a:ext uri="{FF2B5EF4-FFF2-40B4-BE49-F238E27FC236}">
                  <a16:creationId xmlns:a16="http://schemas.microsoft.com/office/drawing/2014/main" id="{2B5EB0C8-47BE-B1E4-2400-33B52E9BFD7D}"/>
                </a:ext>
              </a:extLst>
            </p:cNvPr>
            <p:cNvSpPr/>
            <p:nvPr/>
          </p:nvSpPr>
          <p:spPr>
            <a:xfrm>
              <a:off x="1315711" y="1190654"/>
              <a:ext cx="282854" cy="681975"/>
            </a:xfrm>
            <a:custGeom>
              <a:avLst/>
              <a:gdLst/>
              <a:ahLst/>
              <a:cxnLst/>
              <a:rect l="l" t="t" r="r" b="b"/>
              <a:pathLst>
                <a:path w="282854" h="681975" extrusionOk="0">
                  <a:moveTo>
                    <a:pt x="0" y="0"/>
                  </a:moveTo>
                  <a:lnTo>
                    <a:pt x="0" y="681976"/>
                  </a:lnTo>
                  <a:lnTo>
                    <a:pt x="282854" y="681976"/>
                  </a:lnTo>
                  <a:lnTo>
                    <a:pt x="282854" y="341035"/>
                  </a:lnTo>
                  <a:lnTo>
                    <a:pt x="282854" y="0"/>
                  </a:lnTo>
                  <a:lnTo>
                    <a:pt x="0" y="0"/>
                  </a:ln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sp>
          <p:nvSpPr>
            <p:cNvPr id="8" name="Google Shape;700;g1a9035e7908_2_401">
              <a:extLst>
                <a:ext uri="{FF2B5EF4-FFF2-40B4-BE49-F238E27FC236}">
                  <a16:creationId xmlns:a16="http://schemas.microsoft.com/office/drawing/2014/main" id="{5DE0E789-21DF-C9FE-D03A-D2CA061DADD5}"/>
                </a:ext>
              </a:extLst>
            </p:cNvPr>
            <p:cNvSpPr/>
            <p:nvPr/>
          </p:nvSpPr>
          <p:spPr>
            <a:xfrm>
              <a:off x="1598946" y="1181321"/>
              <a:ext cx="447757" cy="700654"/>
            </a:xfrm>
            <a:custGeom>
              <a:avLst/>
              <a:gdLst/>
              <a:ahLst/>
              <a:cxnLst/>
              <a:rect l="l" t="t" r="r" b="b"/>
              <a:pathLst>
                <a:path w="447757" h="700654" extrusionOk="0">
                  <a:moveTo>
                    <a:pt x="333985" y="350334"/>
                  </a:moveTo>
                  <a:lnTo>
                    <a:pt x="416294" y="227649"/>
                  </a:lnTo>
                  <a:cubicBezTo>
                    <a:pt x="436282" y="200684"/>
                    <a:pt x="447137" y="168079"/>
                    <a:pt x="447279" y="134544"/>
                  </a:cubicBezTo>
                  <a:cubicBezTo>
                    <a:pt x="446775" y="59719"/>
                    <a:pt x="385557" y="-533"/>
                    <a:pt x="310547" y="-31"/>
                  </a:cubicBezTo>
                  <a:cubicBezTo>
                    <a:pt x="309777" y="-21"/>
                    <a:pt x="308998" y="-12"/>
                    <a:pt x="308228" y="7"/>
                  </a:cubicBezTo>
                  <a:cubicBezTo>
                    <a:pt x="251201" y="7"/>
                    <a:pt x="210617" y="26839"/>
                    <a:pt x="175165" y="81260"/>
                  </a:cubicBezTo>
                  <a:lnTo>
                    <a:pt x="-3" y="350334"/>
                  </a:lnTo>
                  <a:lnTo>
                    <a:pt x="175165" y="619313"/>
                  </a:lnTo>
                  <a:cubicBezTo>
                    <a:pt x="210522" y="673735"/>
                    <a:pt x="251201" y="700566"/>
                    <a:pt x="308228" y="700566"/>
                  </a:cubicBezTo>
                  <a:cubicBezTo>
                    <a:pt x="383162" y="702662"/>
                    <a:pt x="445606" y="643765"/>
                    <a:pt x="447707" y="569025"/>
                  </a:cubicBezTo>
                  <a:cubicBezTo>
                    <a:pt x="447735" y="568058"/>
                    <a:pt x="447745" y="567091"/>
                    <a:pt x="447754" y="566124"/>
                  </a:cubicBezTo>
                  <a:cubicBezTo>
                    <a:pt x="447621" y="532561"/>
                    <a:pt x="436767" y="499918"/>
                    <a:pt x="416770" y="472925"/>
                  </a:cubicBezTo>
                  <a:close/>
                </a:path>
              </a:pathLst>
            </a:custGeom>
            <a:solidFill>
              <a:srgbClr val="000000"/>
            </a:solidFill>
            <a:ln>
              <a:noFill/>
            </a:ln>
          </p:spPr>
          <p:txBody>
            <a:bodyPr spcFirstLastPara="1" wrap="square" lIns="68575" tIns="34275" rIns="68575" bIns="34275" anchor="ctr" anchorCtr="0">
              <a:noAutofit/>
            </a:bodyPr>
            <a:lstStyle/>
            <a:p>
              <a:pPr marL="0" marR="0" lvl="0" indent="0" algn="l" rtl="0">
                <a:spcBef>
                  <a:spcPts val="0"/>
                </a:spcBef>
                <a:spcAft>
                  <a:spcPts val="0"/>
                </a:spcAft>
                <a:buNone/>
              </a:pPr>
              <a:endParaRPr sz="1100" b="0" i="0" u="none" strike="noStrike" cap="none">
                <a:solidFill>
                  <a:srgbClr val="000000"/>
                </a:solidFill>
                <a:latin typeface="Arial"/>
                <a:ea typeface="Arial"/>
                <a:cs typeface="Arial"/>
                <a:sym typeface="Arial"/>
              </a:endParaRPr>
            </a:p>
          </p:txBody>
        </p:sp>
      </p:grpSp>
      <p:sp>
        <p:nvSpPr>
          <p:cNvPr id="9" name="Title 1">
            <a:extLst>
              <a:ext uri="{FF2B5EF4-FFF2-40B4-BE49-F238E27FC236}">
                <a16:creationId xmlns:a16="http://schemas.microsoft.com/office/drawing/2014/main" id="{118AEC7A-1158-7AFA-415B-7BE35A7AA9B7}"/>
              </a:ext>
            </a:extLst>
          </p:cNvPr>
          <p:cNvSpPr>
            <a:spLocks noGrp="1"/>
          </p:cNvSpPr>
          <p:nvPr>
            <p:ph type="title" hasCustomPrompt="1"/>
          </p:nvPr>
        </p:nvSpPr>
        <p:spPr>
          <a:xfrm>
            <a:off x="581025" y="531156"/>
            <a:ext cx="4275983" cy="738664"/>
          </a:xfrm>
          <a:prstGeom prst="rect">
            <a:avLst/>
          </a:prstGeom>
        </p:spPr>
        <p:txBody>
          <a:bodyPr anchor="t"/>
          <a:lstStyle>
            <a:lvl1pPr>
              <a:lnSpc>
                <a:spcPct val="80000"/>
              </a:lnSpc>
              <a:defRPr sz="6000" b="0" spc="-80" baseline="0"/>
            </a:lvl1pPr>
          </a:lstStyle>
          <a:p>
            <a:r>
              <a:rPr lang="en-GB"/>
              <a:t>Thank you</a:t>
            </a:r>
          </a:p>
        </p:txBody>
      </p:sp>
      <p:sp>
        <p:nvSpPr>
          <p:cNvPr id="10" name="Text Placeholder 2">
            <a:extLst>
              <a:ext uri="{FF2B5EF4-FFF2-40B4-BE49-F238E27FC236}">
                <a16:creationId xmlns:a16="http://schemas.microsoft.com/office/drawing/2014/main" id="{2DA7B808-0323-9791-E493-32DE740A28C5}"/>
              </a:ext>
            </a:extLst>
          </p:cNvPr>
          <p:cNvSpPr>
            <a:spLocks noGrp="1"/>
          </p:cNvSpPr>
          <p:nvPr>
            <p:ph type="body" idx="1" hasCustomPrompt="1"/>
          </p:nvPr>
        </p:nvSpPr>
        <p:spPr>
          <a:xfrm>
            <a:off x="581025" y="1284623"/>
            <a:ext cx="427598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Contact details if required</a:t>
            </a:r>
          </a:p>
        </p:txBody>
      </p:sp>
      <p:pic>
        <p:nvPicPr>
          <p:cNvPr id="3" name="Picture 2" descr="Shape&#10;&#10;Description automatically generated with medium confidence">
            <a:extLst>
              <a:ext uri="{FF2B5EF4-FFF2-40B4-BE49-F238E27FC236}">
                <a16:creationId xmlns:a16="http://schemas.microsoft.com/office/drawing/2014/main" id="{70ADE204-0FA6-8967-7B1F-199CF1C339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420" y="5845816"/>
            <a:ext cx="2041252" cy="951223"/>
          </a:xfrm>
          <a:prstGeom prst="rect">
            <a:avLst/>
          </a:prstGeom>
        </p:spPr>
      </p:pic>
    </p:spTree>
    <p:extLst>
      <p:ext uri="{BB962C8B-B14F-4D97-AF65-F5344CB8AC3E}">
        <p14:creationId xmlns:p14="http://schemas.microsoft.com/office/powerpoint/2010/main" val="11770103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3FCA764-46D2-4FC3-A118-04844DC44008}" type="slidenum">
              <a:rPr lang="en-US" smtClean="0"/>
              <a:pPr/>
              <a:t>‹#›</a:t>
            </a:fld>
            <a:endParaRPr lang="en-US"/>
          </a:p>
        </p:txBody>
      </p:sp>
      <p:sp>
        <p:nvSpPr>
          <p:cNvPr id="8" name="Content Placeholder 7"/>
          <p:cNvSpPr>
            <a:spLocks noGrp="1"/>
          </p:cNvSpPr>
          <p:nvPr>
            <p:ph sz="quarter" idx="12"/>
          </p:nvPr>
        </p:nvSpPr>
        <p:spPr>
          <a:xfrm>
            <a:off x="609600" y="1524000"/>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hasCustomPrompt="1"/>
          </p:nvPr>
        </p:nvSpPr>
        <p:spPr>
          <a:xfrm>
            <a:off x="609600" y="6156008"/>
            <a:ext cx="10972800" cy="307975"/>
          </a:xfrm>
        </p:spPr>
        <p:txBody>
          <a:bodyPr bIns="0" anchor="b">
            <a:noAutofit/>
          </a:bodyPr>
          <a:lstStyle>
            <a:lvl1pPr>
              <a:spcBef>
                <a:spcPts val="100"/>
              </a:spcBef>
              <a:defRPr sz="1000" b="0">
                <a:solidFill>
                  <a:schemeClr val="tx1"/>
                </a:solidFill>
              </a:defRPr>
            </a:lvl1pPr>
            <a:lvl2pPr>
              <a:defRPr sz="1000" b="0">
                <a:solidFill>
                  <a:schemeClr val="tx1"/>
                </a:solidFill>
              </a:defRPr>
            </a:lvl2pPr>
            <a:lvl3pPr>
              <a:defRPr sz="1000" b="0">
                <a:solidFill>
                  <a:schemeClr val="tx1"/>
                </a:solidFill>
              </a:defRPr>
            </a:lvl3pPr>
            <a:lvl4pPr>
              <a:defRPr sz="1000" b="0">
                <a:solidFill>
                  <a:schemeClr val="tx1"/>
                </a:solidFill>
              </a:defRPr>
            </a:lvl4pPr>
            <a:lvl5pPr>
              <a:defRPr sz="1000" b="0">
                <a:solidFill>
                  <a:schemeClr val="tx1"/>
                </a:solidFill>
              </a:defRPr>
            </a:lvl5pPr>
          </a:lstStyle>
          <a:p>
            <a:pPr lvl="0"/>
            <a:r>
              <a:rPr lang="en-US"/>
              <a:t>References</a:t>
            </a:r>
          </a:p>
        </p:txBody>
      </p:sp>
    </p:spTree>
    <p:extLst>
      <p:ext uri="{BB962C8B-B14F-4D97-AF65-F5344CB8AC3E}">
        <p14:creationId xmlns:p14="http://schemas.microsoft.com/office/powerpoint/2010/main" val="42232702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Date Placeholder 3"/>
          <p:cNvSpPr>
            <a:spLocks noGrp="1"/>
          </p:cNvSpPr>
          <p:nvPr>
            <p:ph type="dt" sz="half" idx="10"/>
          </p:nvPr>
        </p:nvSpPr>
        <p:spPr/>
        <p:txBody>
          <a:bodyPr/>
          <a:lstStyle/>
          <a:p>
            <a:fld id="{48EB9D6A-6541-403B-A6AE-4762F10DE357}" type="datetimeFigureOut">
              <a:rPr lang="zh-CN" altLang="en-US" smtClean="0"/>
              <a:t>2024/2/23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1495896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graphic">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5367" y="378459"/>
            <a:ext cx="10145760" cy="577081"/>
          </a:xfrm>
        </p:spPr>
        <p:txBody>
          <a:bodyPr/>
          <a:lstStyle>
            <a:lvl1pPr>
              <a:defRPr sz="3750">
                <a:solidFill>
                  <a:schemeClr val="tx1"/>
                </a:solidFill>
              </a:defRPr>
            </a:lvl1pPr>
          </a:lstStyle>
          <a:p>
            <a:r>
              <a:rPr lang="en-US"/>
              <a:t>Click to edit Master title style</a:t>
            </a:r>
          </a:p>
        </p:txBody>
      </p:sp>
      <p:sp>
        <p:nvSpPr>
          <p:cNvPr id="7" name="Content Placeholder 11"/>
          <p:cNvSpPr>
            <a:spLocks noGrp="1"/>
          </p:cNvSpPr>
          <p:nvPr>
            <p:ph sz="quarter" idx="15"/>
          </p:nvPr>
        </p:nvSpPr>
        <p:spPr>
          <a:xfrm>
            <a:off x="601601" y="1713178"/>
            <a:ext cx="10985780" cy="4193910"/>
          </a:xfrm>
        </p:spPr>
        <p:txBody>
          <a:bodyPr/>
          <a:lstStyle>
            <a:lvl1pPr marL="0" marR="0" indent="0" algn="ctr" defTabSz="914327" rtl="0" eaLnBrk="1" fontAlgn="base" latinLnBrk="0" hangingPunct="1">
              <a:lnSpc>
                <a:spcPct val="100000"/>
              </a:lnSpc>
              <a:spcBef>
                <a:spcPct val="0"/>
              </a:spcBef>
              <a:spcAft>
                <a:spcPct val="0"/>
              </a:spcAft>
              <a:buClrTx/>
              <a:buSzTx/>
              <a:buFontTx/>
              <a:buNone/>
              <a:tabLst/>
              <a:defRPr sz="2000"/>
            </a:lvl1pPr>
          </a:lstStyle>
          <a:p>
            <a:pPr marL="0" marR="0" lvl="0" indent="0" algn="ctr" defTabSz="914327"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Edit Master text styles</a:t>
            </a:r>
          </a:p>
          <a:p>
            <a:pPr marL="0" marR="0" lvl="1" indent="0" algn="ctr" defTabSz="914327"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Second level</a:t>
            </a:r>
          </a:p>
          <a:p>
            <a:pPr marL="0" marR="0" lvl="2" indent="0" algn="ctr" defTabSz="914327"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Third level</a:t>
            </a:r>
          </a:p>
          <a:p>
            <a:pPr marL="0" marR="0" lvl="3" indent="0" algn="ctr" defTabSz="914327"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Fourth level</a:t>
            </a:r>
          </a:p>
          <a:p>
            <a:pPr marL="0" marR="0" lvl="4" indent="0" algn="ctr" defTabSz="914327"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a:ln>
                  <a:noFill/>
                </a:ln>
                <a:solidFill>
                  <a:schemeClr val="tx2">
                    <a:lumMod val="65000"/>
                    <a:lumOff val="35000"/>
                  </a:schemeClr>
                </a:solidFill>
                <a:effectLst/>
                <a:latin typeface="Arial" pitchFamily="-110" charset="0"/>
                <a:ea typeface="ヒラギノ角ゴ ProN W3" pitchFamily="-110" charset="-128"/>
                <a:sym typeface="Arial" pitchFamily="-110" charset="0"/>
              </a:rPr>
              <a:t>Fifth level</a:t>
            </a:r>
            <a:endParaRPr lang="en-US"/>
          </a:p>
        </p:txBody>
      </p:sp>
      <p:sp>
        <p:nvSpPr>
          <p:cNvPr id="16" name="Text Placeholder 19"/>
          <p:cNvSpPr>
            <a:spLocks noGrp="1"/>
          </p:cNvSpPr>
          <p:nvPr>
            <p:ph type="body" sz="quarter" idx="16" hasCustomPrompt="1"/>
          </p:nvPr>
        </p:nvSpPr>
        <p:spPr>
          <a:xfrm>
            <a:off x="601134" y="609361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9"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rgbClr val="FF0000"/>
                </a:solidFill>
              </a:defRPr>
            </a:lvl1pPr>
          </a:lstStyle>
          <a:p>
            <a:fld id="{AD816501-AAE5-214E-B100-00C3DC5F5E3F}" type="slidenum">
              <a:rPr lang="en-US" smtClean="0"/>
              <a:pPr/>
              <a:t>‹#›</a:t>
            </a:fld>
            <a:endParaRPr lang="en-US"/>
          </a:p>
        </p:txBody>
      </p:sp>
      <p:sp>
        <p:nvSpPr>
          <p:cNvPr id="10" name="Text Placeholder 19"/>
          <p:cNvSpPr>
            <a:spLocks noGrp="1"/>
          </p:cNvSpPr>
          <p:nvPr>
            <p:ph type="body" sz="quarter" idx="17" hasCustomPrompt="1"/>
          </p:nvPr>
        </p:nvSpPr>
        <p:spPr>
          <a:xfrm>
            <a:off x="7471834" y="6331368"/>
            <a:ext cx="4114803" cy="334960"/>
          </a:xfrm>
        </p:spPr>
        <p:txBody>
          <a:bodyPr anchor="ctr"/>
          <a:lstStyle>
            <a:lvl1pPr marL="0" indent="0" algn="r">
              <a:buNone/>
              <a:defRPr sz="1000" b="1" baseline="0">
                <a:solidFill>
                  <a:schemeClr val="tx1"/>
                </a:solidFill>
              </a:defRPr>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OPTIONAL FUNCTION NAME</a:t>
            </a:r>
          </a:p>
        </p:txBody>
      </p:sp>
    </p:spTree>
    <p:extLst>
      <p:ext uri="{BB962C8B-B14F-4D97-AF65-F5344CB8AC3E}">
        <p14:creationId xmlns:p14="http://schemas.microsoft.com/office/powerpoint/2010/main" val="44446634"/>
      </p:ext>
    </p:extLst>
  </p:cSld>
  <p:clrMapOvr>
    <a:masterClrMapping/>
  </p:clrMapOvr>
  <p:transition>
    <p:fade/>
  </p:transition>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pSp>
        <p:nvGrpSpPr>
          <p:cNvPr id="35" name="Group 34"/>
          <p:cNvGrpSpPr/>
          <p:nvPr userDrawn="1"/>
        </p:nvGrpSpPr>
        <p:grpSpPr>
          <a:xfrm>
            <a:off x="-5080" y="1"/>
            <a:ext cx="12197080" cy="3276600"/>
            <a:chOff x="-104381" y="-9524083"/>
            <a:chExt cx="31070776" cy="14883487"/>
          </a:xfrm>
        </p:grpSpPr>
        <p:sp>
          <p:nvSpPr>
            <p:cNvPr id="36" name="Rectangle 35"/>
            <p:cNvSpPr/>
            <p:nvPr userDrawn="1"/>
          </p:nvSpPr>
          <p:spPr>
            <a:xfrm>
              <a:off x="-91440" y="-9524083"/>
              <a:ext cx="31057835" cy="14883487"/>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16200000" scaled="1"/>
              <a:tileRect/>
            </a:gra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cxnSp>
          <p:nvCxnSpPr>
            <p:cNvPr id="37" name="Straight Connector 36"/>
            <p:cNvCxnSpPr/>
            <p:nvPr userDrawn="1"/>
          </p:nvCxnSpPr>
          <p:spPr>
            <a:xfrm>
              <a:off x="-104381" y="5284537"/>
              <a:ext cx="31070776" cy="0"/>
            </a:xfrm>
            <a:prstGeom prst="line">
              <a:avLst/>
            </a:prstGeom>
            <a:noFill/>
            <a:ln w="127000" cap="flat" cmpd="sng" algn="ctr">
              <a:solidFill>
                <a:schemeClr val="accent1"/>
              </a:solidFill>
              <a:prstDash val="solid"/>
              <a:miter lim="800000"/>
            </a:ln>
            <a:effectLst/>
          </p:spPr>
        </p:cxnSp>
      </p:grpSp>
      <p:sp>
        <p:nvSpPr>
          <p:cNvPr id="2" name="Title 1"/>
          <p:cNvSpPr>
            <a:spLocks noGrp="1"/>
          </p:cNvSpPr>
          <p:nvPr>
            <p:ph type="ctrTitle"/>
          </p:nvPr>
        </p:nvSpPr>
        <p:spPr>
          <a:xfrm>
            <a:off x="609600" y="968376"/>
            <a:ext cx="10972800" cy="1470025"/>
          </a:xfrm>
        </p:spPr>
        <p:txBody>
          <a:bodyPr>
            <a:normAutofit/>
          </a:bodyPr>
          <a:lstStyle>
            <a:lvl1pPr algn="ctr">
              <a:defRPr sz="4000">
                <a:solidFill>
                  <a:schemeClr val="bg1"/>
                </a:solidFill>
              </a:defRPr>
            </a:lvl1pPr>
          </a:lstStyle>
          <a:p>
            <a:r>
              <a:rPr lang="en-US"/>
              <a:t>Click to edit Master title style</a:t>
            </a:r>
          </a:p>
        </p:txBody>
      </p:sp>
      <p:sp>
        <p:nvSpPr>
          <p:cNvPr id="13" name="Text Placeholder 12"/>
          <p:cNvSpPr>
            <a:spLocks noGrp="1"/>
          </p:cNvSpPr>
          <p:nvPr>
            <p:ph type="body" sz="quarter" idx="13"/>
          </p:nvPr>
        </p:nvSpPr>
        <p:spPr>
          <a:xfrm>
            <a:off x="609600" y="3886200"/>
            <a:ext cx="10972800" cy="914400"/>
          </a:xfrm>
        </p:spPr>
        <p:txBody>
          <a:bodyPr anchor="b">
            <a:normAutofit/>
          </a:bodyPr>
          <a:lstStyle>
            <a:lvl1pPr algn="ctr">
              <a:defRPr sz="2000">
                <a:solidFill>
                  <a:schemeClr val="tx2"/>
                </a:solidFill>
              </a:defRPr>
            </a:lvl1pPr>
          </a:lstStyle>
          <a:p>
            <a:pPr lvl="0"/>
            <a:r>
              <a:rPr lang="en-US"/>
              <a:t>Click to edit Master text styles</a:t>
            </a:r>
          </a:p>
        </p:txBody>
      </p:sp>
      <p:sp>
        <p:nvSpPr>
          <p:cNvPr id="15" name="Text Placeholder 14"/>
          <p:cNvSpPr>
            <a:spLocks noGrp="1"/>
          </p:cNvSpPr>
          <p:nvPr>
            <p:ph type="body" sz="quarter" idx="14"/>
          </p:nvPr>
        </p:nvSpPr>
        <p:spPr>
          <a:xfrm>
            <a:off x="609600" y="5029200"/>
            <a:ext cx="10972800" cy="1219200"/>
          </a:xfrm>
        </p:spPr>
        <p:txBody>
          <a:bodyPr anchor="t">
            <a:normAutofit/>
          </a:bodyPr>
          <a:lstStyle>
            <a:lvl1pPr algn="ctr">
              <a:defRPr sz="1600" b="0">
                <a:solidFill>
                  <a:schemeClr val="tx2"/>
                </a:solidFill>
              </a:defRPr>
            </a:lvl1pPr>
          </a:lstStyle>
          <a:p>
            <a:pPr lvl="0"/>
            <a:r>
              <a:rPr lang="en-US"/>
              <a:t>Click to edit Master text styles</a:t>
            </a:r>
          </a:p>
        </p:txBody>
      </p:sp>
      <p:sp>
        <p:nvSpPr>
          <p:cNvPr id="38" name="Rectangle 37"/>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TextBox 39"/>
          <p:cNvSpPr txBox="1"/>
          <p:nvPr userDrawn="1"/>
        </p:nvSpPr>
        <p:spPr>
          <a:xfrm>
            <a:off x="609600" y="6623814"/>
            <a:ext cx="10972800" cy="230832"/>
          </a:xfrm>
          <a:prstGeom prst="rect">
            <a:avLst/>
          </a:prstGeom>
          <a:noFill/>
        </p:spPr>
        <p:txBody>
          <a:bodyPr wrap="square" rtlCol="0">
            <a:spAutoFit/>
          </a:bodyPr>
          <a:lstStyle/>
          <a:p>
            <a:pPr algn="ctr"/>
            <a:r>
              <a:rPr lang="en-US" sz="900">
                <a:solidFill>
                  <a:schemeClr val="bg1"/>
                </a:solidFill>
              </a:rPr>
              <a:t>Congress details placeholder</a:t>
            </a:r>
          </a:p>
        </p:txBody>
      </p:sp>
    </p:spTree>
    <p:extLst>
      <p:ext uri="{BB962C8B-B14F-4D97-AF65-F5344CB8AC3E}">
        <p14:creationId xmlns:p14="http://schemas.microsoft.com/office/powerpoint/2010/main" val="271171354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3FCA764-46D2-4FC3-A118-04844DC44008}" type="slidenum">
              <a:rPr lang="en-US" smtClean="0"/>
              <a:pPr/>
              <a:t>‹#›</a:t>
            </a:fld>
            <a:endParaRPr lang="en-US"/>
          </a:p>
        </p:txBody>
      </p:sp>
      <p:sp>
        <p:nvSpPr>
          <p:cNvPr id="8" name="Content Placeholder 7"/>
          <p:cNvSpPr>
            <a:spLocks noGrp="1"/>
          </p:cNvSpPr>
          <p:nvPr>
            <p:ph sz="quarter" idx="12"/>
          </p:nvPr>
        </p:nvSpPr>
        <p:spPr>
          <a:xfrm>
            <a:off x="609600" y="1524000"/>
            <a:ext cx="10972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hasCustomPrompt="1"/>
          </p:nvPr>
        </p:nvSpPr>
        <p:spPr>
          <a:xfrm>
            <a:off x="609600" y="6156008"/>
            <a:ext cx="10972800" cy="307975"/>
          </a:xfrm>
        </p:spPr>
        <p:txBody>
          <a:bodyPr bIns="0" anchor="b">
            <a:noAutofit/>
          </a:bodyPr>
          <a:lstStyle>
            <a:lvl1pPr>
              <a:spcBef>
                <a:spcPts val="100"/>
              </a:spcBef>
              <a:defRPr sz="1000" b="0">
                <a:solidFill>
                  <a:schemeClr val="tx1"/>
                </a:solidFill>
              </a:defRPr>
            </a:lvl1pPr>
            <a:lvl2pPr>
              <a:defRPr sz="1000" b="0">
                <a:solidFill>
                  <a:schemeClr val="tx1"/>
                </a:solidFill>
              </a:defRPr>
            </a:lvl2pPr>
            <a:lvl3pPr>
              <a:defRPr sz="1000" b="0">
                <a:solidFill>
                  <a:schemeClr val="tx1"/>
                </a:solidFill>
              </a:defRPr>
            </a:lvl3pPr>
            <a:lvl4pPr>
              <a:defRPr sz="1000" b="0">
                <a:solidFill>
                  <a:schemeClr val="tx1"/>
                </a:solidFill>
              </a:defRPr>
            </a:lvl4pPr>
            <a:lvl5pPr>
              <a:defRPr sz="1000" b="0">
                <a:solidFill>
                  <a:schemeClr val="tx1"/>
                </a:solidFill>
              </a:defRPr>
            </a:lvl5pPr>
          </a:lstStyle>
          <a:p>
            <a:pPr lvl="0"/>
            <a:r>
              <a:rPr lang="en-US"/>
              <a:t>References</a:t>
            </a:r>
          </a:p>
        </p:txBody>
      </p:sp>
    </p:spTree>
    <p:extLst>
      <p:ext uri="{BB962C8B-B14F-4D97-AF65-F5344CB8AC3E}">
        <p14:creationId xmlns:p14="http://schemas.microsoft.com/office/powerpoint/2010/main" val="210948130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0"/>
            <a:ext cx="5384800" cy="4455160"/>
          </a:xfrm>
        </p:spPr>
        <p:txBody>
          <a:bodyPr>
            <a:normAutofit/>
          </a:bodyPr>
          <a:lstStyle>
            <a:lvl1pPr>
              <a:defRPr sz="24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384800" cy="4455160"/>
          </a:xfrm>
        </p:spPr>
        <p:txBody>
          <a:bodyPr>
            <a:normAutofit/>
          </a:bodyPr>
          <a:lstStyle>
            <a:lvl1pPr>
              <a:defRPr sz="24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3FCA764-46D2-4FC3-A118-04844DC44008}" type="slidenum">
              <a:rPr lang="en-US" smtClean="0"/>
              <a:t>‹#›</a:t>
            </a:fld>
            <a:endParaRPr lang="en-US"/>
          </a:p>
        </p:txBody>
      </p:sp>
      <p:sp>
        <p:nvSpPr>
          <p:cNvPr id="9"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baseline="0">
                <a:solidFill>
                  <a:schemeClr val="tx1"/>
                </a:solidFill>
              </a:defRPr>
            </a:lvl1pPr>
          </a:lstStyle>
          <a:p>
            <a:pPr lvl="0"/>
            <a:r>
              <a:rPr lang="en-US"/>
              <a:t>Single line reference</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05546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mple Tab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defRPr>
            </a:lvl1pPr>
          </a:lstStyle>
          <a:p>
            <a:pPr lvl="0"/>
            <a:r>
              <a:rPr lang="en-US"/>
              <a:t>Single line reference</a:t>
            </a:r>
          </a:p>
        </p:txBody>
      </p:sp>
      <p:sp>
        <p:nvSpPr>
          <p:cNvPr id="3" name="Title 2"/>
          <p:cNvSpPr>
            <a:spLocks noGrp="1"/>
          </p:cNvSpPr>
          <p:nvPr>
            <p:ph type="title"/>
          </p:nvPr>
        </p:nvSpPr>
        <p:spPr/>
        <p:txBody>
          <a:bodyPr/>
          <a:lstStyle/>
          <a:p>
            <a:r>
              <a:rPr lang="en-US"/>
              <a:t>Click to edit Master title style</a:t>
            </a:r>
          </a:p>
        </p:txBody>
      </p:sp>
      <p:graphicFrame>
        <p:nvGraphicFramePr>
          <p:cNvPr id="10" name="Content Placeholder 9"/>
          <p:cNvGraphicFramePr>
            <a:graphicFrameLocks/>
          </p:cNvGraphicFramePr>
          <p:nvPr userDrawn="1">
            <p:extLst>
              <p:ext uri="{D42A27DB-BD31-4B8C-83A1-F6EECF244321}">
                <p14:modId xmlns:p14="http://schemas.microsoft.com/office/powerpoint/2010/main" val="767732202"/>
              </p:ext>
            </p:extLst>
          </p:nvPr>
        </p:nvGraphicFramePr>
        <p:xfrm>
          <a:off x="609600" y="1947376"/>
          <a:ext cx="10972800" cy="3974592"/>
        </p:xfrm>
        <a:graphic>
          <a:graphicData uri="http://schemas.openxmlformats.org/drawingml/2006/table">
            <a:tbl>
              <a:tblPr firstRow="1" bandRow="1">
                <a:tableStyleId>{F2DE63D5-997A-4646-A377-4702673A728D}</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0">
                <a:tc>
                  <a:txBody>
                    <a:bodyPr/>
                    <a:lstStyle/>
                    <a:p>
                      <a:r>
                        <a:rPr lang="en-US" sz="1800">
                          <a:solidFill>
                            <a:schemeClr val="tx2"/>
                          </a:solidFill>
                        </a:rPr>
                        <a:t>Table title if needed</a:t>
                      </a:r>
                    </a:p>
                  </a:txBody>
                  <a:tcPr marL="0" marR="0" anchor="ctr">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2"/>
                      </a:solid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r>
                        <a:rPr lang="en-US" sz="1400"/>
                        <a:t>Header</a:t>
                      </a:r>
                    </a:p>
                  </a:txBody>
                  <a:tcPr anchor="ctr">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a:t>Header</a:t>
                      </a: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a:t>Header</a:t>
                      </a: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a:t>Header</a:t>
                      </a: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bg2"/>
                      </a:solidFill>
                      <a:prstDash val="solid"/>
                      <a:round/>
                      <a:headEnd type="none" w="med" len="med"/>
                      <a:tailEnd type="none" w="med" len="med"/>
                    </a:lnB>
                    <a:solidFill>
                      <a:schemeClr val="tx2"/>
                    </a:solid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mn-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mn-lt"/>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mn-lt"/>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28575" cap="flat" cmpd="sng" algn="ctr">
                      <a:solidFill>
                        <a:schemeClr val="bg2"/>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indent="0"/>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5"/>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7"/>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marR="0" indent="0" algn="l" defTabSz="914400" rtl="0" eaLnBrk="1" fontAlgn="auto" latinLnBrk="0" hangingPunct="1">
                        <a:lnSpc>
                          <a:spcPct val="100000"/>
                        </a:lnSpc>
                        <a:spcBef>
                          <a:spcPts val="0"/>
                        </a:spcBef>
                        <a:spcAft>
                          <a:spcPts val="0"/>
                        </a:spcAft>
                        <a:buClrTx/>
                        <a:buSzTx/>
                        <a:buFontTx/>
                        <a:buNone/>
                        <a:tabLst/>
                        <a:defRPr/>
                      </a:pPr>
                      <a:r>
                        <a:rPr lang="en-US" sz="1400" kern="1200"/>
                        <a:t>Label</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marL="9525" marR="9525"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marL="9525" marR="9525"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marL="9525" marR="9525"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t>Label indented</a:t>
                      </a:r>
                      <a:endParaRPr lang="en-US" sz="1400" kern="1200">
                        <a:solidFill>
                          <a:schemeClr val="tx1"/>
                        </a:solidFill>
                        <a:latin typeface="+mn-lt"/>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9"/>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t>Label indented</a:t>
                      </a:r>
                      <a:endParaRPr lang="en-US" sz="1400" kern="1200">
                        <a:solidFill>
                          <a:schemeClr val="tx1"/>
                        </a:solidFill>
                        <a:latin typeface="Arial" panose="020B0604020202020204"/>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10"/>
                  </a:ext>
                </a:extLst>
              </a:tr>
              <a:tr h="12192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t>Label indented</a:t>
                      </a:r>
                      <a:endParaRPr lang="en-US" sz="1400" kern="1200">
                        <a:solidFill>
                          <a:schemeClr val="tx1"/>
                        </a:solidFill>
                        <a:latin typeface="Arial" panose="020B0604020202020204"/>
                        <a:ea typeface="+mn-ea"/>
                        <a:cs typeface="+mn-cs"/>
                      </a:endParaRPr>
                    </a:p>
                  </a:txBody>
                  <a:tcPr anchor="ctr">
                    <a:lnL w="9525" cap="flat" cmpd="sng" algn="ctr">
                      <a:noFill/>
                      <a:prstDash val="soli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t>XX (X)</a:t>
                      </a: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6350" cap="flat" cmpd="sng" algn="ctr">
                      <a:solidFill>
                        <a:schemeClr val="bg1">
                          <a:lumMod val="85000"/>
                        </a:schemeClr>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1"/>
                  </a:ext>
                </a:extLst>
              </a:tr>
              <a:tr h="0">
                <a:tc gridSpan="4">
                  <a:txBody>
                    <a:bodyPr/>
                    <a:lstStyle/>
                    <a:p>
                      <a:pPr marL="0" indent="0"/>
                      <a:r>
                        <a:rPr lang="en-US" sz="900" kern="1200">
                          <a:solidFill>
                            <a:schemeClr val="tx1"/>
                          </a:solidFill>
                          <a:latin typeface="Arial" panose="020B0604020202020204"/>
                          <a:ea typeface="+mn-ea"/>
                          <a:cs typeface="+mn-cs"/>
                        </a:rPr>
                        <a:t>Footnote if needed</a:t>
                      </a:r>
                    </a:p>
                  </a:txBody>
                  <a:tcPr marL="0" marR="0" marT="73152" anchor="ctr">
                    <a:lnL w="9525" cap="flat" cmpd="sng" algn="ctr">
                      <a:noFill/>
                      <a:prstDash val="solid"/>
                    </a:lnL>
                    <a:lnR w="6350" cap="flat" cmpd="sng" algn="ctr">
                      <a:no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 name="TextBox 4"/>
          <p:cNvSpPr txBox="1"/>
          <p:nvPr userDrawn="1"/>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table – do</a:t>
            </a:r>
            <a:r>
              <a:rPr lang="en-US" sz="1400" baseline="0">
                <a:solidFill>
                  <a:schemeClr val="accent1"/>
                </a:solidFill>
              </a:rPr>
              <a:t> not use slide as master – table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30344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ample fig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defRPr>
            </a:lvl1pPr>
          </a:lstStyle>
          <a:p>
            <a:pPr lvl="0"/>
            <a:r>
              <a:rPr lang="en-US"/>
              <a:t>Single line reference</a:t>
            </a:r>
          </a:p>
        </p:txBody>
      </p:sp>
      <p:sp>
        <p:nvSpPr>
          <p:cNvPr id="3" name="Title 2"/>
          <p:cNvSpPr>
            <a:spLocks noGrp="1"/>
          </p:cNvSpPr>
          <p:nvPr>
            <p:ph type="title"/>
          </p:nvPr>
        </p:nvSpPr>
        <p:spPr/>
        <p:txBody>
          <a:bodyPr/>
          <a:lstStyle/>
          <a:p>
            <a:r>
              <a:rPr lang="en-US"/>
              <a:t>Click to edit Master title style</a:t>
            </a:r>
          </a:p>
        </p:txBody>
      </p:sp>
      <p:graphicFrame>
        <p:nvGraphicFramePr>
          <p:cNvPr id="9" name="Content Placeholder 187"/>
          <p:cNvGraphicFramePr>
            <a:graphicFrameLocks/>
          </p:cNvGraphicFramePr>
          <p:nvPr userDrawn="1">
            <p:extLst>
              <p:ext uri="{D42A27DB-BD31-4B8C-83A1-F6EECF244321}">
                <p14:modId xmlns:p14="http://schemas.microsoft.com/office/powerpoint/2010/main" val="3165972073"/>
              </p:ext>
            </p:extLst>
          </p:nvPr>
        </p:nvGraphicFramePr>
        <p:xfrm>
          <a:off x="609600" y="15240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userDrawn="1"/>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chart – do</a:t>
            </a:r>
            <a:r>
              <a:rPr lang="en-US" sz="1400" baseline="0">
                <a:solidFill>
                  <a:schemeClr val="accent1"/>
                </a:solidFill>
              </a:rPr>
              <a:t> not use slide as master – chart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3539612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1_Title Slide with Viewport Image">
    <p:spTree>
      <p:nvGrpSpPr>
        <p:cNvPr id="1" name=""/>
        <p:cNvGrpSpPr/>
        <p:nvPr/>
      </p:nvGrpSpPr>
      <p:grpSpPr>
        <a:xfrm>
          <a:off x="0" y="0"/>
          <a:ext cx="0" cy="0"/>
          <a:chOff x="0" y="0"/>
          <a:chExt cx="0" cy="0"/>
        </a:xfrm>
      </p:grpSpPr>
      <p:sp>
        <p:nvSpPr>
          <p:cNvPr id="36" name="Google Shape;453;g1a9035e7908_2_168">
            <a:extLst>
              <a:ext uri="{FF2B5EF4-FFF2-40B4-BE49-F238E27FC236}">
                <a16:creationId xmlns:a16="http://schemas.microsoft.com/office/drawing/2014/main" id="{3E832B6D-391C-862F-E4EB-E6A734D4546B}"/>
              </a:ext>
            </a:extLst>
          </p:cNvPr>
          <p:cNvSpPr/>
          <p:nvPr/>
        </p:nvSpPr>
        <p:spPr>
          <a:xfrm>
            <a:off x="0" y="0"/>
            <a:ext cx="12192000" cy="6858000"/>
          </a:xfrm>
          <a:custGeom>
            <a:avLst/>
            <a:gdLst/>
            <a:ahLst/>
            <a:cxnLst/>
            <a:rect l="l" t="t" r="r" b="b"/>
            <a:pathLst>
              <a:path w="12192000" h="6858000" extrusionOk="0">
                <a:moveTo>
                  <a:pt x="298431" y="367221"/>
                </a:moveTo>
                <a:lnTo>
                  <a:pt x="298431" y="6470373"/>
                </a:lnTo>
                <a:lnTo>
                  <a:pt x="7892557" y="6470373"/>
                </a:lnTo>
                <a:lnTo>
                  <a:pt x="7892557" y="3419218"/>
                </a:lnTo>
                <a:lnTo>
                  <a:pt x="7892557" y="367221"/>
                </a:lnTo>
                <a:close/>
                <a:moveTo>
                  <a:pt x="10675150" y="283423"/>
                </a:moveTo>
                <a:cubicBezTo>
                  <a:pt x="10668260" y="283512"/>
                  <a:pt x="10661288" y="283593"/>
                  <a:pt x="10654397" y="283763"/>
                </a:cubicBezTo>
                <a:cubicBezTo>
                  <a:pt x="10144049" y="283763"/>
                  <a:pt x="9780853" y="523888"/>
                  <a:pt x="9463585" y="1010913"/>
                </a:cubicBezTo>
                <a:lnTo>
                  <a:pt x="7895965" y="3418914"/>
                </a:lnTo>
                <a:lnTo>
                  <a:pt x="9463585" y="5826064"/>
                </a:lnTo>
                <a:cubicBezTo>
                  <a:pt x="9780003" y="6313098"/>
                  <a:pt x="10144049" y="6553215"/>
                  <a:pt x="10654397" y="6553215"/>
                </a:cubicBezTo>
                <a:cubicBezTo>
                  <a:pt x="11324999" y="6571972"/>
                  <a:pt x="11883825" y="6044890"/>
                  <a:pt x="11902628" y="5376026"/>
                </a:cubicBezTo>
                <a:cubicBezTo>
                  <a:pt x="11902878" y="5367372"/>
                  <a:pt x="11902968" y="5358718"/>
                  <a:pt x="11903048" y="5350065"/>
                </a:cubicBezTo>
                <a:cubicBezTo>
                  <a:pt x="11901858" y="5049702"/>
                  <a:pt x="11804723" y="4757573"/>
                  <a:pt x="11625765" y="4516007"/>
                </a:cubicBezTo>
                <a:lnTo>
                  <a:pt x="10884902" y="3418914"/>
                </a:lnTo>
                <a:lnTo>
                  <a:pt x="11621505" y="2320980"/>
                </a:lnTo>
                <a:cubicBezTo>
                  <a:pt x="11800382" y="2079664"/>
                  <a:pt x="11897526" y="1787875"/>
                  <a:pt x="11898797" y="1487763"/>
                </a:cubicBezTo>
                <a:cubicBezTo>
                  <a:pt x="11894287" y="818138"/>
                  <a:pt x="11346432" y="278930"/>
                  <a:pt x="10675150" y="283423"/>
                </a:cubicBezTo>
                <a:close/>
                <a:moveTo>
                  <a:pt x="0" y="0"/>
                </a:moveTo>
                <a:lnTo>
                  <a:pt x="12192000" y="0"/>
                </a:lnTo>
                <a:lnTo>
                  <a:pt x="12192000" y="76513"/>
                </a:lnTo>
                <a:lnTo>
                  <a:pt x="12192000" y="192422"/>
                </a:lnTo>
                <a:lnTo>
                  <a:pt x="12192000" y="6858000"/>
                </a:lnTo>
                <a:lnTo>
                  <a:pt x="0" y="6858000"/>
                </a:lnTo>
                <a:lnTo>
                  <a:pt x="0" y="192422"/>
                </a:lnTo>
                <a:lnTo>
                  <a:pt x="0" y="76513"/>
                </a:lnTo>
                <a:close/>
              </a:path>
            </a:pathLst>
          </a:cu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Arial" panose="020B0604020202020204" pitchFamily="34" charset="0"/>
              <a:ea typeface="Calibri"/>
              <a:cs typeface="Arial" panose="020B0604020202020204" pitchFamily="34" charset="0"/>
              <a:sym typeface="Calibri"/>
            </a:endParaRPr>
          </a:p>
        </p:txBody>
      </p:sp>
      <p:pic>
        <p:nvPicPr>
          <p:cNvPr id="4" name="Picture 3" descr="Shape&#10;&#10;Description automatically generated with medium confidence">
            <a:extLst>
              <a:ext uri="{FF2B5EF4-FFF2-40B4-BE49-F238E27FC236}">
                <a16:creationId xmlns:a16="http://schemas.microsoft.com/office/drawing/2014/main" id="{673F0217-74E2-3FCE-904E-2A16EB01712A}"/>
              </a:ext>
            </a:extLst>
          </p:cNvPr>
          <p:cNvPicPr>
            <a:picLocks noChangeAspect="1"/>
          </p:cNvPicPr>
          <p:nvPr/>
        </p:nvPicPr>
        <p:blipFill rotWithShape="1">
          <a:blip r:embed="rId2">
            <a:extLst>
              <a:ext uri="{28A0092B-C50C-407E-A947-70E740481C1C}">
                <a14:useLocalDpi xmlns:a14="http://schemas.microsoft.com/office/drawing/2010/main" val="0"/>
              </a:ext>
            </a:extLst>
          </a:blip>
          <a:srcRect b="3240"/>
          <a:stretch/>
        </p:blipFill>
        <p:spPr>
          <a:xfrm>
            <a:off x="28136" y="5920499"/>
            <a:ext cx="2047739" cy="923330"/>
          </a:xfrm>
          <a:prstGeom prst="rect">
            <a:avLst/>
          </a:prstGeom>
        </p:spPr>
      </p:pic>
      <p:sp>
        <p:nvSpPr>
          <p:cNvPr id="13" name="Title 1">
            <a:extLst>
              <a:ext uri="{FF2B5EF4-FFF2-40B4-BE49-F238E27FC236}">
                <a16:creationId xmlns:a16="http://schemas.microsoft.com/office/drawing/2014/main" id="{617D9956-F4EF-4BFC-8260-57E2DC07568D}"/>
              </a:ext>
            </a:extLst>
          </p:cNvPr>
          <p:cNvSpPr>
            <a:spLocks noGrp="1"/>
          </p:cNvSpPr>
          <p:nvPr>
            <p:ph type="ctrTitle" hasCustomPrompt="1"/>
          </p:nvPr>
        </p:nvSpPr>
        <p:spPr>
          <a:xfrm>
            <a:off x="342900" y="329211"/>
            <a:ext cx="4029333" cy="923330"/>
          </a:xfrm>
          <a:prstGeom prst="rect">
            <a:avLst/>
          </a:prstGeom>
        </p:spPr>
        <p:txBody>
          <a:bodyPr anchor="t"/>
          <a:lstStyle>
            <a:lvl1pPr algn="l">
              <a:lnSpc>
                <a:spcPct val="80000"/>
              </a:lnSpc>
              <a:defRPr sz="7500" b="0" spc="-80" baseline="0">
                <a:solidFill>
                  <a:schemeClr val="tx1"/>
                </a:solidFill>
              </a:defRPr>
            </a:lvl1pPr>
          </a:lstStyle>
          <a:p>
            <a:r>
              <a:rPr lang="en-GB"/>
              <a:t>Title slide</a:t>
            </a:r>
          </a:p>
        </p:txBody>
      </p:sp>
      <p:sp>
        <p:nvSpPr>
          <p:cNvPr id="14" name="Subtitle 2">
            <a:extLst>
              <a:ext uri="{FF2B5EF4-FFF2-40B4-BE49-F238E27FC236}">
                <a16:creationId xmlns:a16="http://schemas.microsoft.com/office/drawing/2014/main" id="{7EAAE621-CAE4-79E3-F4E4-E9066248B6B2}"/>
              </a:ext>
            </a:extLst>
          </p:cNvPr>
          <p:cNvSpPr>
            <a:spLocks noGrp="1"/>
          </p:cNvSpPr>
          <p:nvPr>
            <p:ph type="subTitle" idx="1" hasCustomPrompt="1"/>
          </p:nvPr>
        </p:nvSpPr>
        <p:spPr>
          <a:xfrm>
            <a:off x="342899" y="2996557"/>
            <a:ext cx="4029333" cy="1655762"/>
          </a:xfrm>
        </p:spPr>
        <p:txBody>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Subtitle or Speaker Information, Function Name, First name Last name, Date</a:t>
            </a:r>
          </a:p>
        </p:txBody>
      </p:sp>
      <p:sp>
        <p:nvSpPr>
          <p:cNvPr id="2" name="Rectangle 1">
            <a:extLst>
              <a:ext uri="{FF2B5EF4-FFF2-40B4-BE49-F238E27FC236}">
                <a16:creationId xmlns:a16="http://schemas.microsoft.com/office/drawing/2014/main" id="{3099AC16-4AFA-5220-BE48-5EAFF1417AEB}"/>
              </a:ext>
            </a:extLst>
          </p:cNvPr>
          <p:cNvSpPr/>
          <p:nvPr/>
        </p:nvSpPr>
        <p:spPr>
          <a:xfrm>
            <a:off x="5316725" y="304800"/>
            <a:ext cx="2534674" cy="6248400"/>
          </a:xfrm>
          <a:prstGeom prst="rect">
            <a:avLst/>
          </a:prstGeom>
          <a:solidFill>
            <a:srgbClr val="019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6" name="Freeform: Shape 3">
            <a:extLst>
              <a:ext uri="{FF2B5EF4-FFF2-40B4-BE49-F238E27FC236}">
                <a16:creationId xmlns:a16="http://schemas.microsoft.com/office/drawing/2014/main" id="{C48414FA-8D19-8414-EEE9-990BF6B36B0F}"/>
              </a:ext>
            </a:extLst>
          </p:cNvPr>
          <p:cNvSpPr/>
          <p:nvPr/>
        </p:nvSpPr>
        <p:spPr>
          <a:xfrm>
            <a:off x="7851399" y="304800"/>
            <a:ext cx="3997701" cy="6257925"/>
          </a:xfrm>
          <a:custGeom>
            <a:avLst/>
            <a:gdLst>
              <a:gd name="connsiteX0" fmla="*/ 1228154 w 1644491"/>
              <a:gd name="connsiteY0" fmla="*/ 1290161 h 2580132"/>
              <a:gd name="connsiteX1" fmla="*/ 1530572 w 1644491"/>
              <a:gd name="connsiteY1" fmla="*/ 838390 h 2580132"/>
              <a:gd name="connsiteX2" fmla="*/ 1644491 w 1644491"/>
              <a:gd name="connsiteY2" fmla="*/ 495395 h 2580132"/>
              <a:gd name="connsiteX3" fmla="*/ 1131856 w 1644491"/>
              <a:gd name="connsiteY3" fmla="*/ 0 h 2580132"/>
              <a:gd name="connsiteX4" fmla="*/ 643319 w 1644491"/>
              <a:gd name="connsiteY4" fmla="*/ 299276 h 2580132"/>
              <a:gd name="connsiteX5" fmla="*/ 0 w 1644491"/>
              <a:gd name="connsiteY5" fmla="*/ 1290066 h 2580132"/>
              <a:gd name="connsiteX6" fmla="*/ 643319 w 1644491"/>
              <a:gd name="connsiteY6" fmla="*/ 2280857 h 2580132"/>
              <a:gd name="connsiteX7" fmla="*/ 1131856 w 1644491"/>
              <a:gd name="connsiteY7" fmla="*/ 2580132 h 2580132"/>
              <a:gd name="connsiteX8" fmla="*/ 1644491 w 1644491"/>
              <a:gd name="connsiteY8" fmla="*/ 2084737 h 2580132"/>
              <a:gd name="connsiteX9" fmla="*/ 1530572 w 1644491"/>
              <a:gd name="connsiteY9" fmla="*/ 1741742 h 2580132"/>
              <a:gd name="connsiteX10" fmla="*/ 1228154 w 1644491"/>
              <a:gd name="connsiteY10" fmla="*/ 1289971 h 2580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44491" h="2580132">
                <a:moveTo>
                  <a:pt x="1228154" y="1290161"/>
                </a:moveTo>
                <a:lnTo>
                  <a:pt x="1530572" y="838390"/>
                </a:lnTo>
                <a:cubicBezTo>
                  <a:pt x="1606772" y="724567"/>
                  <a:pt x="1644491" y="623602"/>
                  <a:pt x="1644491" y="495395"/>
                </a:cubicBezTo>
                <a:cubicBezTo>
                  <a:pt x="1644491" y="231648"/>
                  <a:pt x="1433322" y="0"/>
                  <a:pt x="1131856" y="0"/>
                </a:cubicBezTo>
                <a:cubicBezTo>
                  <a:pt x="923544" y="0"/>
                  <a:pt x="773430" y="98965"/>
                  <a:pt x="643319" y="299276"/>
                </a:cubicBezTo>
                <a:lnTo>
                  <a:pt x="0" y="1290066"/>
                </a:lnTo>
                <a:lnTo>
                  <a:pt x="643319" y="2280857"/>
                </a:lnTo>
                <a:cubicBezTo>
                  <a:pt x="773430" y="2481167"/>
                  <a:pt x="923544" y="2580132"/>
                  <a:pt x="1131856" y="2580132"/>
                </a:cubicBezTo>
                <a:cubicBezTo>
                  <a:pt x="1433322" y="2580132"/>
                  <a:pt x="1644491" y="2348484"/>
                  <a:pt x="1644491" y="2084737"/>
                </a:cubicBezTo>
                <a:cubicBezTo>
                  <a:pt x="1644491" y="1956530"/>
                  <a:pt x="1606772" y="1855565"/>
                  <a:pt x="1530572" y="1741742"/>
                </a:cubicBezTo>
                <a:lnTo>
                  <a:pt x="1228154" y="1289971"/>
                </a:lnTo>
                <a:close/>
              </a:path>
            </a:pathLst>
          </a:custGeom>
          <a:solidFill>
            <a:schemeClr val="accent1"/>
          </a:solidFill>
          <a:ln w="9525" cap="flat">
            <a:noFill/>
            <a:prstDash val="solid"/>
            <a:miter/>
          </a:ln>
        </p:spPr>
        <p:txBody>
          <a:bodyPr rtlCol="0" anchor="ctr"/>
          <a:lstStyle/>
          <a:p>
            <a:pPr marL="0" marR="0" lvl="0" indent="0" algn="l" defTabSz="608461" rtl="0" eaLnBrk="1" fontAlgn="base" latinLnBrk="0" hangingPunct="1">
              <a:lnSpc>
                <a:spcPct val="100000"/>
              </a:lnSpc>
              <a:spcBef>
                <a:spcPct val="50000"/>
              </a:spcBef>
              <a:spcAft>
                <a:spcPct val="0"/>
              </a:spcAft>
              <a:buClrTx/>
              <a:buSzTx/>
              <a:buFontTx/>
              <a:buNone/>
              <a:tabLst/>
              <a:defRPr/>
            </a:pPr>
            <a:endParaRPr kumimoji="0" lang="en-US" sz="2500" b="0" i="0" u="none" strike="noStrike" kern="1200" cap="none" spc="0" normalizeH="0" baseline="0" noProof="0">
              <a:ln>
                <a:noFill/>
              </a:ln>
              <a:solidFill>
                <a:srgbClr val="000000"/>
              </a:solidFill>
              <a:effectLst/>
              <a:uLnTx/>
              <a:uFillTx/>
              <a:latin typeface="Arial" pitchFamily="-65" charset="0"/>
              <a:ea typeface="Arial Unicode MS" pitchFamily="-65" charset="0"/>
              <a:cs typeface="Arial Unicode MS" pitchFamily="-65" charset="0"/>
            </a:endParaRPr>
          </a:p>
        </p:txBody>
      </p:sp>
    </p:spTree>
    <p:extLst>
      <p:ext uri="{BB962C8B-B14F-4D97-AF65-F5344CB8AC3E}">
        <p14:creationId xmlns:p14="http://schemas.microsoft.com/office/powerpoint/2010/main" val="233872638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presenta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5367" y="420977"/>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ct val="100000"/>
              </a:lnSpc>
              <a:spcBef>
                <a:spcPts val="0"/>
              </a:spcBef>
              <a:spcAft>
                <a:spcPts val="0"/>
              </a:spcAft>
              <a:buClrTx/>
              <a:buSzTx/>
              <a:buFontTx/>
              <a:buNone/>
              <a:tabLst/>
              <a:defRPr kumimoji="0" lang="en-US" sz="5833" b="1" i="0" u="none" strike="noStrike" kern="0" cap="none" spc="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367251"/>
            <a:ext cx="8576108" cy="1481138"/>
          </a:xfrm>
        </p:spPr>
        <p:txBody>
          <a:bodyPr/>
          <a:lstStyle>
            <a:lvl1pPr marL="0" indent="0">
              <a:spcBef>
                <a:spcPts val="0"/>
              </a:spcBef>
              <a:buNone/>
              <a:defRPr sz="2917">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pic>
        <p:nvPicPr>
          <p:cNvPr id="5" name="Picture 4">
            <a:extLst>
              <a:ext uri="{FF2B5EF4-FFF2-40B4-BE49-F238E27FC236}">
                <a16:creationId xmlns:a16="http://schemas.microsoft.com/office/drawing/2014/main" id="{68BBAFD3-00E6-9A49-8924-2B37C51C46F7}"/>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01323" y="3477281"/>
            <a:ext cx="6911505" cy="5340708"/>
          </a:xfrm>
          <a:prstGeom prst="rect">
            <a:avLst/>
          </a:prstGeom>
        </p:spPr>
      </p:pic>
      <p:sp>
        <p:nvSpPr>
          <p:cNvPr id="7" name="Text Placeholder 3">
            <a:extLst>
              <a:ext uri="{FF2B5EF4-FFF2-40B4-BE49-F238E27FC236}">
                <a16:creationId xmlns:a16="http://schemas.microsoft.com/office/drawing/2014/main" id="{FDFEABD6-2F2C-3E43-9F10-331B47E1ED4B}"/>
              </a:ext>
            </a:extLst>
          </p:cNvPr>
          <p:cNvSpPr txBox="1">
            <a:spLocks/>
          </p:cNvSpPr>
          <p:nvPr/>
        </p:nvSpPr>
        <p:spPr>
          <a:xfrm>
            <a:off x="6766656" y="5970257"/>
            <a:ext cx="4853049" cy="257257"/>
          </a:xfrm>
          <a:prstGeom prst="rect">
            <a:avLst/>
          </a:prstGeom>
        </p:spPr>
        <p:txBody>
          <a:bodyPr/>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defTabSz="761940"/>
            <a:r>
              <a:rPr lang="en-US" sz="1667" kern="0"/>
              <a:t>CONSUMER HEALTH</a:t>
            </a:r>
          </a:p>
        </p:txBody>
      </p:sp>
    </p:spTree>
    <p:extLst>
      <p:ext uri="{BB962C8B-B14F-4D97-AF65-F5344CB8AC3E}">
        <p14:creationId xmlns:p14="http://schemas.microsoft.com/office/powerpoint/2010/main" val="272618825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presentation title 2">
    <p:spTree>
      <p:nvGrpSpPr>
        <p:cNvPr id="1" name=""/>
        <p:cNvGrpSpPr/>
        <p:nvPr/>
      </p:nvGrpSpPr>
      <p:grpSpPr>
        <a:xfrm>
          <a:off x="0" y="0"/>
          <a:ext cx="0" cy="0"/>
          <a:chOff x="0" y="0"/>
          <a:chExt cx="0" cy="0"/>
        </a:xfrm>
      </p:grpSpPr>
      <p:sp>
        <p:nvSpPr>
          <p:cNvPr id="3" name="Rectangle 2"/>
          <p:cNvSpPr/>
          <p:nvPr/>
        </p:nvSpPr>
        <p:spPr bwMode="auto">
          <a:xfrm>
            <a:off x="0" y="2"/>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236150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833" b="1" i="0" u="none" strike="noStrike" kern="0" cap="none" spc="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4307777"/>
            <a:ext cx="8576108" cy="1481138"/>
          </a:xfrm>
        </p:spPr>
        <p:txBody>
          <a:bodyPr/>
          <a:lstStyle>
            <a:lvl1pPr marL="0" indent="0">
              <a:spcBef>
                <a:spcPts val="0"/>
              </a:spcBef>
              <a:buNone/>
              <a:defRPr sz="2917">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pic>
        <p:nvPicPr>
          <p:cNvPr id="9" name="Picture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01323" y="-1932889"/>
            <a:ext cx="6911505" cy="5340708"/>
          </a:xfrm>
          <a:prstGeom prst="rect">
            <a:avLst/>
          </a:prstGeom>
        </p:spPr>
      </p:pic>
      <p:sp>
        <p:nvSpPr>
          <p:cNvPr id="11" name="Text Placeholder 3">
            <a:extLst>
              <a:ext uri="{FF2B5EF4-FFF2-40B4-BE49-F238E27FC236}">
                <a16:creationId xmlns:a16="http://schemas.microsoft.com/office/drawing/2014/main" id="{FDFEABD6-2F2C-3E43-9F10-331B47E1ED4B}"/>
              </a:ext>
            </a:extLst>
          </p:cNvPr>
          <p:cNvSpPr txBox="1">
            <a:spLocks/>
          </p:cNvSpPr>
          <p:nvPr/>
        </p:nvSpPr>
        <p:spPr>
          <a:xfrm>
            <a:off x="605367" y="5970257"/>
            <a:ext cx="4853049" cy="257257"/>
          </a:xfrm>
          <a:prstGeom prst="rect">
            <a:avLst/>
          </a:prstGeom>
        </p:spPr>
        <p:txBody>
          <a:bodyPr lIns="0"/>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algn="l" defTabSz="761940"/>
            <a:r>
              <a:rPr lang="en-US" sz="1667" kern="0"/>
              <a:t>CONSUMER HEALTH</a:t>
            </a:r>
          </a:p>
        </p:txBody>
      </p:sp>
      <p:sp>
        <p:nvSpPr>
          <p:cNvPr id="7" name="Rectangle 6">
            <a:extLst>
              <a:ext uri="{FF2B5EF4-FFF2-40B4-BE49-F238E27FC236}">
                <a16:creationId xmlns:a16="http://schemas.microsoft.com/office/drawing/2014/main" id="{62BE1321-1B1F-498C-A7A4-8B95999038B9}"/>
              </a:ext>
            </a:extLst>
          </p:cNvPr>
          <p:cNvSpPr/>
          <p:nvPr userDrawn="1"/>
        </p:nvSpPr>
        <p:spPr bwMode="auto">
          <a:xfrm>
            <a:off x="0" y="2"/>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8" name="Picture 7">
            <a:extLst>
              <a:ext uri="{FF2B5EF4-FFF2-40B4-BE49-F238E27FC236}">
                <a16:creationId xmlns:a16="http://schemas.microsoft.com/office/drawing/2014/main" id="{32440760-19BB-4FEB-AD48-31FD803696ED}"/>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01323" y="-1932889"/>
            <a:ext cx="6911505" cy="5340708"/>
          </a:xfrm>
          <a:prstGeom prst="rect">
            <a:avLst/>
          </a:prstGeom>
        </p:spPr>
      </p:pic>
      <p:sp>
        <p:nvSpPr>
          <p:cNvPr id="10" name="Text Placeholder 3">
            <a:extLst>
              <a:ext uri="{FF2B5EF4-FFF2-40B4-BE49-F238E27FC236}">
                <a16:creationId xmlns:a16="http://schemas.microsoft.com/office/drawing/2014/main" id="{8A471DDC-DE3C-49BF-8E8A-9BABCA8A46B2}"/>
              </a:ext>
            </a:extLst>
          </p:cNvPr>
          <p:cNvSpPr txBox="1">
            <a:spLocks/>
          </p:cNvSpPr>
          <p:nvPr userDrawn="1"/>
        </p:nvSpPr>
        <p:spPr>
          <a:xfrm>
            <a:off x="605367" y="5970257"/>
            <a:ext cx="4853049" cy="257257"/>
          </a:xfrm>
          <a:prstGeom prst="rect">
            <a:avLst/>
          </a:prstGeom>
        </p:spPr>
        <p:txBody>
          <a:bodyPr lIns="0"/>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algn="l" defTabSz="761940"/>
            <a:r>
              <a:rPr lang="en-US" sz="1667" kern="0"/>
              <a:t>CONSUMER HEALTH</a:t>
            </a:r>
          </a:p>
        </p:txBody>
      </p:sp>
    </p:spTree>
    <p:extLst>
      <p:ext uri="{BB962C8B-B14F-4D97-AF65-F5344CB8AC3E}">
        <p14:creationId xmlns:p14="http://schemas.microsoft.com/office/powerpoint/2010/main" val="1253504411"/>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presentation title 3">
    <p:spTree>
      <p:nvGrpSpPr>
        <p:cNvPr id="1" name=""/>
        <p:cNvGrpSpPr/>
        <p:nvPr/>
      </p:nvGrpSpPr>
      <p:grpSpPr>
        <a:xfrm>
          <a:off x="0" y="0"/>
          <a:ext cx="0" cy="0"/>
          <a:chOff x="0" y="0"/>
          <a:chExt cx="0" cy="0"/>
        </a:xfrm>
      </p:grpSpPr>
      <p:sp>
        <p:nvSpPr>
          <p:cNvPr id="3" name="Rectangle 2"/>
          <p:cNvSpPr/>
          <p:nvPr/>
        </p:nvSpPr>
        <p:spPr bwMode="auto">
          <a:xfrm>
            <a:off x="0" y="5490812"/>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703046"/>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833" b="1" i="0" u="none" strike="noStrike" kern="0" cap="none" spc="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2649320"/>
            <a:ext cx="8576108" cy="762330"/>
          </a:xfrm>
        </p:spPr>
        <p:txBody>
          <a:bodyPr/>
          <a:lstStyle>
            <a:lvl1pPr marL="0" indent="0">
              <a:spcBef>
                <a:spcPts val="0"/>
              </a:spcBef>
              <a:buNone/>
              <a:defRPr sz="2917">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pic>
        <p:nvPicPr>
          <p:cNvPr id="7" name="Picture 6">
            <a:extLst>
              <a:ext uri="{FF2B5EF4-FFF2-40B4-BE49-F238E27FC236}">
                <a16:creationId xmlns:a16="http://schemas.microsoft.com/office/drawing/2014/main" id="{3D05342A-0128-AC46-8956-147B3720137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01323" y="3477281"/>
            <a:ext cx="6911505" cy="5340708"/>
          </a:xfrm>
          <a:prstGeom prst="rect">
            <a:avLst/>
          </a:prstGeom>
        </p:spPr>
      </p:pic>
      <p:sp>
        <p:nvSpPr>
          <p:cNvPr id="8" name="Text Placeholder 3">
            <a:extLst>
              <a:ext uri="{FF2B5EF4-FFF2-40B4-BE49-F238E27FC236}">
                <a16:creationId xmlns:a16="http://schemas.microsoft.com/office/drawing/2014/main" id="{FDFEABD6-2F2C-3E43-9F10-331B47E1ED4B}"/>
              </a:ext>
            </a:extLst>
          </p:cNvPr>
          <p:cNvSpPr txBox="1">
            <a:spLocks/>
          </p:cNvSpPr>
          <p:nvPr/>
        </p:nvSpPr>
        <p:spPr>
          <a:xfrm>
            <a:off x="6766656" y="5970257"/>
            <a:ext cx="4853049" cy="257257"/>
          </a:xfrm>
          <a:prstGeom prst="rect">
            <a:avLst/>
          </a:prstGeom>
        </p:spPr>
        <p:txBody>
          <a:bodyPr/>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defTabSz="761940"/>
            <a:r>
              <a:rPr lang="en-US" sz="1667" kern="0"/>
              <a:t>CONSUMER HEALTH</a:t>
            </a:r>
          </a:p>
        </p:txBody>
      </p:sp>
    </p:spTree>
    <p:extLst>
      <p:ext uri="{BB962C8B-B14F-4D97-AF65-F5344CB8AC3E}">
        <p14:creationId xmlns:p14="http://schemas.microsoft.com/office/powerpoint/2010/main" val="1121948893"/>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gray">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4" name="Slide Number Placeholder 5">
            <a:extLst>
              <a:ext uri="{FF2B5EF4-FFF2-40B4-BE49-F238E27FC236}">
                <a16:creationId xmlns:a16="http://schemas.microsoft.com/office/drawing/2014/main" id="{187060B3-9157-E444-A216-2DB0E4FCD794}"/>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37299710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sub gray">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7614240" cy="1481138"/>
          </a:xfrm>
        </p:spPr>
        <p:txBody>
          <a:bodyPr/>
          <a:lstStyle>
            <a:lvl1pPr marL="0" indent="0">
              <a:spcBef>
                <a:spcPts val="0"/>
              </a:spcBef>
              <a:buNone/>
              <a:defRPr sz="2917">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sp>
        <p:nvSpPr>
          <p:cNvPr id="9"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tx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4" name="Slide Number Placeholder 5">
            <a:extLst>
              <a:ext uri="{FF2B5EF4-FFF2-40B4-BE49-F238E27FC236}">
                <a16:creationId xmlns:a16="http://schemas.microsoft.com/office/drawing/2014/main" id="{783F81CA-5823-4343-8C71-4E94A09881C1}"/>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34651017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ection title red">
    <p:bg>
      <p:bgPr>
        <a:solidFill>
          <a:schemeClr val="accent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9270985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ection title, sub red">
    <p:bg>
      <p:bgPr>
        <a:solidFill>
          <a:schemeClr val="accent1"/>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sp>
        <p:nvSpPr>
          <p:cNvPr id="6"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86001351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ection title blue">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1926450001"/>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ection title, sub blue">
    <p:bg>
      <p:bgPr>
        <a:solidFill>
          <a:schemeClr val="accent2"/>
        </a:solidFill>
        <a:effectLst/>
      </p:bgPr>
    </p:bg>
    <p:spTree>
      <p:nvGrpSpPr>
        <p:cNvPr id="1" name=""/>
        <p:cNvGrpSpPr/>
        <p:nvPr/>
      </p:nvGrpSpPr>
      <p:grpSpPr>
        <a:xfrm>
          <a:off x="0" y="0"/>
          <a:ext cx="0" cy="0"/>
          <a:chOff x="0" y="0"/>
          <a:chExt cx="0" cy="0"/>
        </a:xfrm>
      </p:grpSpPr>
      <p:sp>
        <p:nvSpPr>
          <p:cNvPr id="8"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sp>
        <p:nvSpPr>
          <p:cNvPr id="4"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35340415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ection title magenta">
    <p:bg>
      <p:bgPr>
        <a:solidFill>
          <a:schemeClr val="accent3"/>
        </a:solidFill>
        <a:effectLst/>
      </p:bgPr>
    </p:b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279343834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9CA2CE64-2E62-9F0D-78BE-067148A029FC}"/>
              </a:ext>
            </a:extLst>
          </p:cNvPr>
          <p:cNvSpPr/>
          <p:nvPr/>
        </p:nvSpPr>
        <p:spPr>
          <a:xfrm>
            <a:off x="342900" y="304800"/>
            <a:ext cx="11506200" cy="6248400"/>
          </a:xfrm>
          <a:prstGeom prst="roundRect">
            <a:avLst>
              <a:gd name="adj" fmla="val 3603"/>
            </a:avLst>
          </a:prstGeom>
          <a:solidFill>
            <a:srgbClr val="0198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3558F-2498-EA06-C3C9-F658817E047A}"/>
              </a:ext>
            </a:extLst>
          </p:cNvPr>
          <p:cNvSpPr>
            <a:spLocks noGrp="1"/>
          </p:cNvSpPr>
          <p:nvPr>
            <p:ph type="title"/>
          </p:nvPr>
        </p:nvSpPr>
        <p:spPr>
          <a:xfrm>
            <a:off x="581025" y="1736725"/>
            <a:ext cx="7256463" cy="1477328"/>
          </a:xfrm>
          <a:prstGeom prst="rect">
            <a:avLst/>
          </a:prstGeom>
        </p:spPr>
        <p:txBody>
          <a:bodyPr anchor="t"/>
          <a:lstStyle>
            <a:lvl1pPr>
              <a:lnSpc>
                <a:spcPct val="80000"/>
              </a:lnSpc>
              <a:defRPr sz="6000" b="0" spc="-80" baseline="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8E45C7F8-FE67-62C6-5D2A-02B25DE70FBC}"/>
              </a:ext>
            </a:extLst>
          </p:cNvPr>
          <p:cNvSpPr>
            <a:spLocks noGrp="1"/>
          </p:cNvSpPr>
          <p:nvPr>
            <p:ph type="body" idx="1"/>
          </p:nvPr>
        </p:nvSpPr>
        <p:spPr>
          <a:xfrm>
            <a:off x="581025" y="4437063"/>
            <a:ext cx="537051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7" name="Footer Placeholder 16">
            <a:extLst>
              <a:ext uri="{FF2B5EF4-FFF2-40B4-BE49-F238E27FC236}">
                <a16:creationId xmlns:a16="http://schemas.microsoft.com/office/drawing/2014/main" id="{CA968AFD-E692-3BE4-DCD2-13331C1D4324}"/>
              </a:ext>
            </a:extLst>
          </p:cNvPr>
          <p:cNvSpPr>
            <a:spLocks noGrp="1"/>
          </p:cNvSpPr>
          <p:nvPr>
            <p:ph type="ftr" sz="quarter" idx="10"/>
          </p:nvPr>
        </p:nvSpPr>
        <p:spPr>
          <a:xfrm>
            <a:off x="5818930" y="6228477"/>
            <a:ext cx="5521583" cy="123111"/>
          </a:xfrm>
          <a:prstGeom prst="rect">
            <a:avLst/>
          </a:prstGeom>
        </p:spPr>
        <p:txBody>
          <a:bodyPr/>
          <a:lstStyle/>
          <a:p>
            <a:endParaRPr lang="zh-CN" altLang="en-US"/>
          </a:p>
        </p:txBody>
      </p:sp>
      <p:sp>
        <p:nvSpPr>
          <p:cNvPr id="18" name="Slide Number Placeholder 17">
            <a:extLst>
              <a:ext uri="{FF2B5EF4-FFF2-40B4-BE49-F238E27FC236}">
                <a16:creationId xmlns:a16="http://schemas.microsoft.com/office/drawing/2014/main" id="{558B6D64-E611-43D1-AFD8-4D651BDB633D}"/>
              </a:ext>
            </a:extLst>
          </p:cNvPr>
          <p:cNvSpPr>
            <a:spLocks noGrp="1"/>
          </p:cNvSpPr>
          <p:nvPr>
            <p:ph type="sldNum" sz="quarter" idx="11"/>
          </p:nvPr>
        </p:nvSpPr>
        <p:spPr>
          <a:xfrm>
            <a:off x="11368696" y="6228476"/>
            <a:ext cx="247042" cy="123111"/>
          </a:xfrm>
          <a:prstGeom prst="rect">
            <a:avLst/>
          </a:prstGeom>
        </p:spPr>
        <p:txBody>
          <a:bodyPr/>
          <a:lstStyle/>
          <a:p>
            <a:fld id="{F994C391-AC41-4D63-8E7F-4DD737265DA1}" type="slidenum">
              <a:rPr lang="zh-CN" altLang="en-US" smtClean="0"/>
              <a:t>‹#›</a:t>
            </a:fld>
            <a:endParaRPr lang="zh-CN" altLang="en-US"/>
          </a:p>
        </p:txBody>
      </p:sp>
      <p:sp>
        <p:nvSpPr>
          <p:cNvPr id="29" name="Text Placeholder 7">
            <a:extLst>
              <a:ext uri="{FF2B5EF4-FFF2-40B4-BE49-F238E27FC236}">
                <a16:creationId xmlns:a16="http://schemas.microsoft.com/office/drawing/2014/main" id="{4F26BF92-7535-1474-0B9E-B5B643A40D83}"/>
              </a:ext>
            </a:extLst>
          </p:cNvPr>
          <p:cNvSpPr>
            <a:spLocks noGrp="1"/>
          </p:cNvSpPr>
          <p:nvPr>
            <p:ph type="body" sz="quarter" idx="13" hasCustomPrompt="1"/>
          </p:nvPr>
        </p:nvSpPr>
        <p:spPr>
          <a:xfrm>
            <a:off x="595313" y="513715"/>
            <a:ext cx="1221612" cy="692497"/>
          </a:xfrm>
        </p:spPr>
        <p:txBody>
          <a:bodyPr wrap="square">
            <a:spAutoFit/>
          </a:bodyPr>
          <a:lstStyle>
            <a:lvl1pPr marL="0" indent="0">
              <a:buNone/>
              <a:defRPr sz="5000" spc="-13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pic>
        <p:nvPicPr>
          <p:cNvPr id="5" name="Picture 4" descr="Shape&#10;&#10;Description automatically generated with medium confidence">
            <a:extLst>
              <a:ext uri="{FF2B5EF4-FFF2-40B4-BE49-F238E27FC236}">
                <a16:creationId xmlns:a16="http://schemas.microsoft.com/office/drawing/2014/main" id="{5829FB60-2D4D-C6AB-9B1C-631EE465B7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90" y="5895046"/>
            <a:ext cx="1414841" cy="659316"/>
          </a:xfrm>
          <a:prstGeom prst="rect">
            <a:avLst/>
          </a:prstGeom>
        </p:spPr>
      </p:pic>
    </p:spTree>
    <p:extLst>
      <p:ext uri="{BB962C8B-B14F-4D97-AF65-F5344CB8AC3E}">
        <p14:creationId xmlns:p14="http://schemas.microsoft.com/office/powerpoint/2010/main" val="318933088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ection title, sub magenta">
    <p:bg>
      <p:bgPr>
        <a:solidFill>
          <a:schemeClr val="accent3"/>
        </a:solidFill>
        <a:effectLst/>
      </p:bgPr>
    </p:bg>
    <p:spTree>
      <p:nvGrpSpPr>
        <p:cNvPr id="1" name=""/>
        <p:cNvGrpSpPr/>
        <p:nvPr/>
      </p:nvGrpSpPr>
      <p:grpSpPr>
        <a:xfrm>
          <a:off x="0" y="0"/>
          <a:ext cx="0" cy="0"/>
          <a:chOff x="0" y="0"/>
          <a:chExt cx="0" cy="0"/>
        </a:xfrm>
      </p:grpSpPr>
      <p:sp>
        <p:nvSpPr>
          <p:cNvPr id="5" name="Text Placeholder 5"/>
          <p:cNvSpPr>
            <a:spLocks noGrp="1"/>
          </p:cNvSpPr>
          <p:nvPr>
            <p:ph type="body" sz="quarter" idx="10"/>
          </p:nvPr>
        </p:nvSpPr>
        <p:spPr>
          <a:xfrm>
            <a:off x="605367" y="3927110"/>
            <a:ext cx="10981267" cy="1481138"/>
          </a:xfrm>
        </p:spPr>
        <p:txBody>
          <a:bodyPr/>
          <a:lstStyle>
            <a:lvl1pPr marL="0" indent="0">
              <a:spcBef>
                <a:spcPts val="0"/>
              </a:spcBef>
              <a:buNone/>
              <a:defRPr sz="2917">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ltLang="zh-CN"/>
              <a:t>Click to edit Master text styles</a:t>
            </a:r>
          </a:p>
        </p:txBody>
      </p:sp>
      <p:sp>
        <p:nvSpPr>
          <p:cNvPr id="6" name="Title 1"/>
          <p:cNvSpPr>
            <a:spLocks noGrp="1"/>
          </p:cNvSpPr>
          <p:nvPr>
            <p:ph type="title" hasCustomPrompt="1"/>
          </p:nvPr>
        </p:nvSpPr>
        <p:spPr>
          <a:xfrm>
            <a:off x="605367" y="1532967"/>
            <a:ext cx="10981267" cy="2063311"/>
          </a:xfrm>
          <a:noFill/>
          <a:ln w="12700">
            <a:noFill/>
            <a:miter lim="800000"/>
            <a:headEnd/>
            <a:tailEnd/>
          </a:ln>
        </p:spPr>
        <p:txBody>
          <a:bodyPr vert="horz" wrap="square" lIns="0" tIns="0" rIns="0" bIns="0" numCol="1" anchor="b" anchorCtr="0" compatLnSpc="1">
            <a:prstTxWarp prst="textNoShape">
              <a:avLst/>
            </a:prstTxWarp>
            <a:noAutofit/>
          </a:bodyPr>
          <a:lstStyle>
            <a:lvl1pPr marL="0" marR="0" indent="0" algn="l" defTabSz="640029" rtl="0" eaLnBrk="1" fontAlgn="auto" latinLnBrk="0" hangingPunct="1">
              <a:lnSpc>
                <a:spcPts val="6666"/>
              </a:lnSpc>
              <a:spcBef>
                <a:spcPts val="0"/>
              </a:spcBef>
              <a:spcAft>
                <a:spcPts val="0"/>
              </a:spcAft>
              <a:buClrTx/>
              <a:buSzTx/>
              <a:buFontTx/>
              <a:buNone/>
              <a:tabLst/>
              <a:defRPr kumimoji="0" lang="en-US" sz="5833" b="1" i="0" u="none" strike="noStrike" kern="0" cap="none" spc="0" normalizeH="0" baseline="0" noProof="0">
                <a:ln>
                  <a:noFill/>
                </a:ln>
                <a:solidFill>
                  <a:schemeClr val="bg1"/>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Tree>
    <p:extLst>
      <p:ext uri="{BB962C8B-B14F-4D97-AF65-F5344CB8AC3E}">
        <p14:creationId xmlns:p14="http://schemas.microsoft.com/office/powerpoint/2010/main" val="341202507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line title, bullet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5" name="Text Placeholder 4"/>
          <p:cNvSpPr>
            <a:spLocks noGrp="1"/>
          </p:cNvSpPr>
          <p:nvPr>
            <p:ph type="body" sz="quarter" idx="10"/>
          </p:nvPr>
        </p:nvSpPr>
        <p:spPr>
          <a:xfrm>
            <a:off x="605367" y="1713179"/>
            <a:ext cx="10981267" cy="4169410"/>
          </a:xfrm>
        </p:spPr>
        <p:txBody>
          <a:bodyPr/>
          <a:lstStyle>
            <a:lvl1pPr>
              <a:defRPr>
                <a:solidFill>
                  <a:srgbClr val="595959"/>
                </a:solidFill>
              </a:defRPr>
            </a:lvl1pPr>
            <a:lvl2pPr marL="534437" indent="-236793">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3"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6" name="Slide Number Placeholder 5">
            <a:extLst>
              <a:ext uri="{FF2B5EF4-FFF2-40B4-BE49-F238E27FC236}">
                <a16:creationId xmlns:a16="http://schemas.microsoft.com/office/drawing/2014/main" id="{62230AED-AFC0-E74A-AF9C-2800C57FF87F}"/>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7168060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ub, bullets">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605367" y="1713179"/>
            <a:ext cx="10981267" cy="4169410"/>
          </a:xfrm>
        </p:spPr>
        <p:txBody>
          <a:bodyPr/>
          <a:lstStyle>
            <a:lvl1pPr>
              <a:defRPr>
                <a:solidFill>
                  <a:srgbClr val="595959"/>
                </a:solidFill>
              </a:defRPr>
            </a:lvl1pPr>
            <a:lvl2pPr marL="534437" indent="-236793">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4"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5"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18"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7" name="Slide Number Placeholder 5">
            <a:extLst>
              <a:ext uri="{FF2B5EF4-FFF2-40B4-BE49-F238E27FC236}">
                <a16:creationId xmlns:a16="http://schemas.microsoft.com/office/drawing/2014/main" id="{6D14C8AC-799B-E64C-8007-4BC75EB484DC}"/>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2759368755"/>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ub, header, bullets">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8"/>
            <a:ext cx="10981267" cy="45550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10000"/>
              </a:lnSpc>
              <a:spcBef>
                <a:spcPts val="0"/>
              </a:spcBef>
              <a:spcAft>
                <a:spcPct val="0"/>
              </a:spcAft>
              <a:buClr>
                <a:schemeClr val="tx1"/>
              </a:buClr>
              <a:buSzPct val="100000"/>
              <a:buFont typeface="Arial" pitchFamily="-65" charset="0"/>
              <a:buNone/>
              <a:defRPr lang="en-US" sz="2917" b="1" dirty="0" smtClean="0">
                <a:solidFill>
                  <a:srgbClr val="000000"/>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ltLang="zh-CN"/>
              <a:t>Click to edit Master text styles</a:t>
            </a:r>
          </a:p>
        </p:txBody>
      </p:sp>
      <p:sp>
        <p:nvSpPr>
          <p:cNvPr id="9" name="Text Placeholder 8"/>
          <p:cNvSpPr>
            <a:spLocks noGrp="1"/>
          </p:cNvSpPr>
          <p:nvPr>
            <p:ph type="body" sz="quarter" idx="11"/>
          </p:nvPr>
        </p:nvSpPr>
        <p:spPr>
          <a:xfrm>
            <a:off x="605367" y="2427290"/>
            <a:ext cx="10981267" cy="3455298"/>
          </a:xfrm>
        </p:spPr>
        <p:txBody>
          <a:bodyPr/>
          <a:lstStyle>
            <a:lvl1pPr>
              <a:defRPr>
                <a:solidFill>
                  <a:srgbClr val="595959"/>
                </a:solidFill>
              </a:defRPr>
            </a:lvl1pPr>
            <a:lvl2pPr marL="534437" indent="-236793">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3"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7"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8"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11" name="Slide Number Placeholder 5">
            <a:extLst>
              <a:ext uri="{FF2B5EF4-FFF2-40B4-BE49-F238E27FC236}">
                <a16:creationId xmlns:a16="http://schemas.microsoft.com/office/drawing/2014/main" id="{3113F07A-041D-9349-A5A4-409A0CA11AFD}"/>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959639165"/>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sub, chart info">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05367" y="1713178"/>
            <a:ext cx="10981267" cy="307777"/>
          </a:xfrm>
          <a:noFill/>
          <a:ln w="12700">
            <a:noFill/>
            <a:miter lim="800000"/>
            <a:headEnd/>
            <a:tailEnd/>
          </a:ln>
        </p:spPr>
        <p:txBody>
          <a:bodyPr vert="horz" wrap="square" lIns="0" tIns="0" rIns="0" bIns="0" numCol="1" anchor="t" anchorCtr="0" compatLnSpc="1">
            <a:prstTxWarp prst="textNoShape">
              <a:avLst/>
            </a:prstTxWarp>
            <a:spAutoFit/>
          </a:bodyPr>
          <a:lstStyle>
            <a:lvl1pPr marL="0" indent="0" algn="l" rtl="0" eaLnBrk="0" fontAlgn="base" hangingPunct="0">
              <a:lnSpc>
                <a:spcPct val="100000"/>
              </a:lnSpc>
              <a:spcBef>
                <a:spcPts val="0"/>
              </a:spcBef>
              <a:spcAft>
                <a:spcPct val="0"/>
              </a:spcAft>
              <a:buClr>
                <a:schemeClr val="tx1"/>
              </a:buClr>
              <a:buSzPct val="100000"/>
              <a:buFont typeface="Arial" pitchFamily="-65" charset="0"/>
              <a:buNone/>
              <a:defRPr lang="en-US" sz="2000" dirty="0" smtClean="0">
                <a:solidFill>
                  <a:srgbClr val="595959"/>
                </a:solidFill>
                <a:latin typeface="+mn-lt"/>
                <a:ea typeface="Arial Unicode MS" pitchFamily="-65" charset="0"/>
                <a:cs typeface="Arial Unicode MS" pitchFamily="-65" charset="0"/>
                <a:sym typeface="Arial" pitchFamily="-65" charset="0"/>
              </a:defRPr>
            </a:lvl1pPr>
            <a:lvl2pPr algn="l" rtl="0" eaLnBrk="0" fontAlgn="base" hangingPunct="0">
              <a:lnSpc>
                <a:spcPct val="110000"/>
              </a:lnSpc>
              <a:spcBef>
                <a:spcPts val="0"/>
              </a:spcBef>
              <a:spcAft>
                <a:spcPct val="0"/>
              </a:spcAft>
              <a:buClr>
                <a:schemeClr val="tx1"/>
              </a:buClr>
              <a:buSzPct val="100000"/>
              <a:buFont typeface="Arial" pitchFamily="-65" charset="0"/>
              <a:defRPr lang="en-US" sz="2000" dirty="0" smtClean="0">
                <a:solidFill>
                  <a:schemeClr val="tx1"/>
                </a:solidFill>
                <a:latin typeface="+mn-lt"/>
                <a:ea typeface="Arial Unicode MS" pitchFamily="-65" charset="0"/>
                <a:cs typeface="Arial Unicode MS" pitchFamily="-65" charset="0"/>
                <a:sym typeface="Arial" pitchFamily="-65" charset="0"/>
              </a:defRPr>
            </a:lvl2pPr>
            <a:lvl3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3pPr>
            <a:lvl4pPr algn="l" rtl="0" eaLnBrk="0" fontAlgn="base" hangingPunct="0">
              <a:lnSpc>
                <a:spcPct val="110000"/>
              </a:lnSpc>
              <a:spcBef>
                <a:spcPts val="0"/>
              </a:spcBef>
              <a:spcAft>
                <a:spcPct val="0"/>
              </a:spcAft>
              <a:buClr>
                <a:schemeClr val="tx1"/>
              </a:buClr>
              <a:buSzPct val="100000"/>
              <a:buFont typeface="Arial" pitchFamily="-65" charset="0"/>
              <a:defRPr lang="en-US" sz="1800" dirty="0" smtClean="0">
                <a:solidFill>
                  <a:schemeClr val="tx1"/>
                </a:solidFill>
                <a:latin typeface="+mn-lt"/>
                <a:ea typeface="Arial Unicode MS" pitchFamily="-65" charset="0"/>
                <a:cs typeface="Arial Unicode MS" pitchFamily="-65" charset="0"/>
                <a:sym typeface="Arial" pitchFamily="-65" charset="0"/>
              </a:defRPr>
            </a:lvl4pPr>
            <a:lvl5pPr algn="l" rtl="0" eaLnBrk="0" fontAlgn="base" hangingPunct="0">
              <a:lnSpc>
                <a:spcPct val="110000"/>
              </a:lnSpc>
              <a:spcBef>
                <a:spcPts val="0"/>
              </a:spcBef>
              <a:spcAft>
                <a:spcPct val="0"/>
              </a:spcAft>
              <a:buClr>
                <a:schemeClr val="tx1"/>
              </a:buClr>
              <a:buSzPct val="100000"/>
              <a:buFont typeface="Arial" pitchFamily="-65" charset="0"/>
              <a:defRPr lang="en-US" sz="1800" dirty="0">
                <a:solidFill>
                  <a:schemeClr val="tx1"/>
                </a:solidFill>
                <a:latin typeface="+mn-lt"/>
                <a:ea typeface="Arial Unicode MS" pitchFamily="-65" charset="0"/>
                <a:cs typeface="Arial Unicode MS" pitchFamily="-65" charset="0"/>
                <a:sym typeface="Arial" pitchFamily="-65" charset="0"/>
              </a:defRPr>
            </a:lvl5pPr>
          </a:lstStyle>
          <a:p>
            <a:pPr lvl="0"/>
            <a:r>
              <a:rPr lang="en-US" altLang="zh-CN"/>
              <a:t>Click to edit Master text styles</a:t>
            </a:r>
          </a:p>
        </p:txBody>
      </p:sp>
      <p:sp>
        <p:nvSpPr>
          <p:cNvPr id="13"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5"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6"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9" name="Slide Number Placeholder 5">
            <a:extLst>
              <a:ext uri="{FF2B5EF4-FFF2-40B4-BE49-F238E27FC236}">
                <a16:creationId xmlns:a16="http://schemas.microsoft.com/office/drawing/2014/main" id="{B73D795F-8078-214A-A950-E8C76AD9DF26}"/>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73961841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605368" y="1712917"/>
            <a:ext cx="5401733" cy="4169673"/>
          </a:xfrm>
        </p:spPr>
        <p:txBody>
          <a:bodyPr/>
          <a:lstStyle>
            <a:lvl1pPr>
              <a:defRPr>
                <a:solidFill>
                  <a:srgbClr val="595959"/>
                </a:solidFill>
              </a:defRPr>
            </a:lvl1pPr>
            <a:lvl2pPr marL="534437" indent="-236793">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2" name="Content Placeholder 11"/>
          <p:cNvSpPr>
            <a:spLocks noGrp="1"/>
          </p:cNvSpPr>
          <p:nvPr>
            <p:ph sz="quarter" idx="15"/>
          </p:nvPr>
        </p:nvSpPr>
        <p:spPr>
          <a:xfrm>
            <a:off x="6185648" y="1712914"/>
            <a:ext cx="5401733" cy="4169675"/>
          </a:xfrm>
        </p:spPr>
        <p:txBody>
          <a:bodyPr/>
          <a:lstStyle>
            <a:lvl1pPr marL="0" indent="0">
              <a:buNone/>
              <a:defRPr sz="2000"/>
            </a:lvl1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4"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5"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9" name="Slide Number Placeholder 5">
            <a:extLst>
              <a:ext uri="{FF2B5EF4-FFF2-40B4-BE49-F238E27FC236}">
                <a16:creationId xmlns:a16="http://schemas.microsoft.com/office/drawing/2014/main" id="{2FB79595-6611-6A43-802E-FB0E9A82665A}"/>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44587696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 RIGHT 2/3">
    <p:bg>
      <p:bgPr>
        <a:solidFill>
          <a:schemeClr val="bg1"/>
        </a:solidFill>
        <a:effectLst/>
      </p:bgPr>
    </p:bg>
    <p:spTree>
      <p:nvGrpSpPr>
        <p:cNvPr id="1" name=""/>
        <p:cNvGrpSpPr/>
        <p:nvPr/>
      </p:nvGrpSpPr>
      <p:grpSpPr>
        <a:xfrm>
          <a:off x="0" y="0"/>
          <a:ext cx="0" cy="0"/>
          <a:chOff x="0" y="0"/>
          <a:chExt cx="0" cy="0"/>
        </a:xfrm>
      </p:grpSpPr>
      <p:sp>
        <p:nvSpPr>
          <p:cNvPr id="31" name="Text Placeholder 19"/>
          <p:cNvSpPr>
            <a:spLocks noGrp="1"/>
          </p:cNvSpPr>
          <p:nvPr>
            <p:ph type="body" sz="quarter" idx="20"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7" name="Content Placeholder 11"/>
          <p:cNvSpPr>
            <a:spLocks noGrp="1"/>
          </p:cNvSpPr>
          <p:nvPr>
            <p:ph sz="quarter" idx="26"/>
          </p:nvPr>
        </p:nvSpPr>
        <p:spPr>
          <a:xfrm>
            <a:off x="4338918" y="1684692"/>
            <a:ext cx="7247715" cy="4197897"/>
          </a:xfrm>
        </p:spPr>
        <p:txBody>
          <a:bodyPr/>
          <a:lstStyle>
            <a:lvl1pPr marL="0" indent="0">
              <a:buNone/>
              <a:defRPr sz="2500"/>
            </a:lvl1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8" name="Text Placeholder 7"/>
          <p:cNvSpPr>
            <a:spLocks noGrp="1"/>
          </p:cNvSpPr>
          <p:nvPr>
            <p:ph type="body" sz="quarter" idx="27"/>
          </p:nvPr>
        </p:nvSpPr>
        <p:spPr>
          <a:xfrm>
            <a:off x="602401" y="1712917"/>
            <a:ext cx="3499908" cy="4169673"/>
          </a:xfrm>
        </p:spPr>
        <p:txBody>
          <a:bodyPr/>
          <a:lstStyle>
            <a:lvl1pPr>
              <a:defRPr>
                <a:solidFill>
                  <a:srgbClr val="595959"/>
                </a:solidFill>
              </a:defRPr>
            </a:lvl1pPr>
            <a:lvl2pPr marL="534437" indent="-236793">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9"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20"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9" name="Slide Number Placeholder 5">
            <a:extLst>
              <a:ext uri="{FF2B5EF4-FFF2-40B4-BE49-F238E27FC236}">
                <a16:creationId xmlns:a16="http://schemas.microsoft.com/office/drawing/2014/main" id="{63AFA8C8-E376-BF42-92F8-5AB5A1042E76}"/>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39759469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 columns 1x3">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4341285" y="1712914"/>
            <a:ext cx="3509433" cy="4169675"/>
          </a:xfrm>
          <a:noFill/>
        </p:spPr>
        <p:txBody>
          <a:bodyPr/>
          <a:lstStyle>
            <a:lvl1pPr marL="0" indent="0">
              <a:buNone/>
              <a:defRPr sz="2000"/>
            </a:lvl1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8077202" y="1712914"/>
            <a:ext cx="3509433" cy="4169675"/>
          </a:xfrm>
          <a:noFill/>
        </p:spPr>
        <p:txBody>
          <a:bodyPr anchor="t"/>
          <a:lstStyle>
            <a:lvl1pPr marL="0" indent="0">
              <a:buNone/>
              <a:defRPr sz="2000"/>
            </a:lvl1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605369" y="1712914"/>
            <a:ext cx="3509433" cy="4169675"/>
          </a:xfrm>
          <a:noFill/>
        </p:spPr>
        <p:txBody>
          <a:bodyPr/>
          <a:lstStyle>
            <a:lvl1pPr marL="0" indent="0">
              <a:buNone/>
              <a:defRPr sz="2000"/>
            </a:lvl1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4"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5"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10" name="Slide Number Placeholder 5">
            <a:extLst>
              <a:ext uri="{FF2B5EF4-FFF2-40B4-BE49-F238E27FC236}">
                <a16:creationId xmlns:a16="http://schemas.microsoft.com/office/drawing/2014/main" id="{A9F55216-2470-FF4D-B69A-2D23D4BD471C}"/>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520229318"/>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 columns 1x3 wht headers">
    <p:bg>
      <p:bgPr>
        <a:solidFill>
          <a:schemeClr val="bg1"/>
        </a:solidFill>
        <a:effectLst/>
      </p:bgPr>
    </p:bg>
    <p:spTree>
      <p:nvGrpSpPr>
        <p:cNvPr id="1" name=""/>
        <p:cNvGrpSpPr/>
        <p:nvPr/>
      </p:nvGrpSpPr>
      <p:grpSpPr>
        <a:xfrm>
          <a:off x="0" y="0"/>
          <a:ext cx="0" cy="0"/>
          <a:chOff x="0" y="0"/>
          <a:chExt cx="0" cy="0"/>
        </a:xfrm>
      </p:grpSpPr>
      <p:sp>
        <p:nvSpPr>
          <p:cNvPr id="16" name="Content Placeholder 11"/>
          <p:cNvSpPr>
            <a:spLocks noGrp="1"/>
          </p:cNvSpPr>
          <p:nvPr>
            <p:ph sz="quarter" idx="15"/>
          </p:nvPr>
        </p:nvSpPr>
        <p:spPr>
          <a:xfrm>
            <a:off x="4341285" y="2217541"/>
            <a:ext cx="3509433" cy="3665048"/>
          </a:xfrm>
          <a:solidFill>
            <a:schemeClr val="bg1"/>
          </a:solidFill>
          <a:ln>
            <a:noFill/>
          </a:ln>
        </p:spPr>
        <p:txBody>
          <a:bodyPr/>
          <a:lstStyle>
            <a:lvl1pPr marL="91275" indent="0">
              <a:buNone/>
              <a:defRPr sz="1667"/>
            </a:lvl1pPr>
            <a:lvl2pPr>
              <a:defRPr sz="1667"/>
            </a:lvl2pPr>
            <a:lvl3pPr>
              <a:defRPr sz="1667"/>
            </a:lvl3pPr>
            <a:lvl4pPr>
              <a:defRPr sz="1667"/>
            </a:lvl4pPr>
            <a:lvl5pPr>
              <a:defRPr sz="1667"/>
            </a:lvl5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7" name="Content Placeholder 11"/>
          <p:cNvSpPr>
            <a:spLocks noGrp="1"/>
          </p:cNvSpPr>
          <p:nvPr>
            <p:ph sz="quarter" idx="16"/>
          </p:nvPr>
        </p:nvSpPr>
        <p:spPr>
          <a:xfrm>
            <a:off x="8077202" y="2217541"/>
            <a:ext cx="3509433" cy="3665048"/>
          </a:xfrm>
          <a:solidFill>
            <a:schemeClr val="bg1"/>
          </a:solidFill>
          <a:ln>
            <a:noFill/>
          </a:ln>
        </p:spPr>
        <p:txBody>
          <a:bodyPr anchor="t"/>
          <a:lstStyle>
            <a:lvl1pPr marL="91275" indent="0">
              <a:buNone/>
              <a:defRPr sz="1667"/>
            </a:lvl1pPr>
            <a:lvl2pPr>
              <a:defRPr sz="1667"/>
            </a:lvl2pPr>
            <a:lvl3pPr>
              <a:defRPr sz="1667"/>
            </a:lvl3pPr>
            <a:lvl4pPr>
              <a:defRPr sz="1667"/>
            </a:lvl4pPr>
            <a:lvl5pPr>
              <a:defRPr sz="1667"/>
            </a:lvl5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8" name="Content Placeholder 11"/>
          <p:cNvSpPr>
            <a:spLocks noGrp="1"/>
          </p:cNvSpPr>
          <p:nvPr>
            <p:ph sz="quarter" idx="17"/>
          </p:nvPr>
        </p:nvSpPr>
        <p:spPr>
          <a:xfrm>
            <a:off x="605369" y="2217541"/>
            <a:ext cx="3509433" cy="3665048"/>
          </a:xfrm>
          <a:solidFill>
            <a:schemeClr val="bg1"/>
          </a:solidFill>
          <a:ln>
            <a:noFill/>
          </a:ln>
        </p:spPr>
        <p:txBody>
          <a:bodyPr/>
          <a:lstStyle>
            <a:lvl1pPr marL="91275" indent="0">
              <a:buNone/>
              <a:defRPr sz="1667"/>
            </a:lvl1pPr>
            <a:lvl2pPr>
              <a:defRPr sz="1667"/>
            </a:lvl2pPr>
            <a:lvl3pPr>
              <a:defRPr sz="1667"/>
            </a:lvl3pPr>
            <a:lvl4pPr>
              <a:defRPr sz="1667"/>
            </a:lvl4pPr>
            <a:lvl5pPr>
              <a:defRPr sz="1667"/>
            </a:lvl5pPr>
          </a:lstStyle>
          <a:p>
            <a:pPr lvl="0"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Click to edit Master text styles</a:t>
            </a:r>
          </a:p>
          <a:p>
            <a:pPr lvl="1"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327">
              <a:spcBef>
                <a:spcPct val="0"/>
              </a:spcBef>
            </a:pPr>
            <a:r>
              <a:rPr lang="en-US" altLang="zh-CN"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27" name="Text Placeholder 19"/>
          <p:cNvSpPr>
            <a:spLocks noGrp="1"/>
          </p:cNvSpPr>
          <p:nvPr>
            <p:ph type="body" sz="quarter" idx="20" hasCustomPrompt="1"/>
          </p:nvPr>
        </p:nvSpPr>
        <p:spPr>
          <a:xfrm>
            <a:off x="601134" y="6087809"/>
            <a:ext cx="10985500" cy="159263"/>
          </a:xfrm>
        </p:spPr>
        <p:txBody>
          <a:bodyPr anchor="ctr"/>
          <a:lstStyle>
            <a:lvl1pPr marL="0" indent="0">
              <a:buNone/>
              <a:defRPr sz="1000" baseline="0"/>
            </a:lvl1pPr>
            <a:lvl2pPr marL="217152" indent="0">
              <a:buNone/>
              <a:defRPr sz="1000"/>
            </a:lvl2pPr>
            <a:lvl3pPr marL="530309" indent="0">
              <a:buNone/>
              <a:defRPr sz="1000"/>
            </a:lvl3pPr>
            <a:lvl4pPr marL="896040" indent="0">
              <a:buNone/>
              <a:defRPr sz="1000"/>
            </a:lvl4pPr>
            <a:lvl5pPr marL="1296725" indent="0">
              <a:buNone/>
              <a:defRPr sz="1000"/>
            </a:lvl5pPr>
          </a:lstStyle>
          <a:p>
            <a:r>
              <a:rPr lang="en-US" sz="1000">
                <a:solidFill>
                  <a:srgbClr val="595959"/>
                </a:solidFill>
              </a:rPr>
              <a:t>Click to add footnote</a:t>
            </a:r>
          </a:p>
        </p:txBody>
      </p:sp>
      <p:sp>
        <p:nvSpPr>
          <p:cNvPr id="14" name="Title 1"/>
          <p:cNvSpPr>
            <a:spLocks noGrp="1"/>
          </p:cNvSpPr>
          <p:nvPr>
            <p:ph type="title"/>
          </p:nvPr>
        </p:nvSpPr>
        <p:spPr>
          <a:xfrm>
            <a:off x="605367" y="378459"/>
            <a:ext cx="10981267" cy="577081"/>
          </a:xfrm>
        </p:spPr>
        <p:txBody>
          <a:bodyPr/>
          <a:lstStyle>
            <a:lvl1pPr>
              <a:defRPr>
                <a:solidFill>
                  <a:schemeClr val="tx1"/>
                </a:solidFill>
              </a:defRPr>
            </a:lvl1pPr>
          </a:lstStyle>
          <a:p>
            <a:r>
              <a:rPr lang="en-US" altLang="zh-CN"/>
              <a:t>Click to edit Master title style</a:t>
            </a:r>
            <a:endParaRPr lang="en-US"/>
          </a:p>
        </p:txBody>
      </p:sp>
      <p:sp>
        <p:nvSpPr>
          <p:cNvPr id="15" name="Text Placeholder 4"/>
          <p:cNvSpPr>
            <a:spLocks noGrp="1"/>
          </p:cNvSpPr>
          <p:nvPr>
            <p:ph type="body" sz="quarter" idx="10"/>
          </p:nvPr>
        </p:nvSpPr>
        <p:spPr>
          <a:xfrm>
            <a:off x="605367" y="1019040"/>
            <a:ext cx="10981267" cy="384721"/>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ltLang="zh-CN"/>
              <a:t>Click to edit Master text styles</a:t>
            </a:r>
          </a:p>
        </p:txBody>
      </p:sp>
      <p:sp>
        <p:nvSpPr>
          <p:cNvPr id="9" name="Text Placeholder 8"/>
          <p:cNvSpPr>
            <a:spLocks noGrp="1"/>
          </p:cNvSpPr>
          <p:nvPr>
            <p:ph type="body" sz="quarter" idx="22"/>
          </p:nvPr>
        </p:nvSpPr>
        <p:spPr>
          <a:xfrm>
            <a:off x="604751" y="1680827"/>
            <a:ext cx="3508199" cy="433917"/>
          </a:xfrm>
          <a:solidFill>
            <a:srgbClr val="FFFFFF"/>
          </a:solidFill>
        </p:spPr>
        <p:txBody>
          <a:bodyPr anchor="ctr"/>
          <a:lstStyle>
            <a:lvl1pPr marL="91275" indent="0">
              <a:buNone/>
              <a:defRPr sz="1667" b="1">
                <a:solidFill>
                  <a:schemeClr val="accent3"/>
                </a:solidFill>
              </a:defRPr>
            </a:lvl1pPr>
          </a:lstStyle>
          <a:p>
            <a:pPr lvl="0"/>
            <a:r>
              <a:rPr lang="en-US" altLang="zh-CN"/>
              <a:t>Click to edit Master text styles</a:t>
            </a:r>
          </a:p>
        </p:txBody>
      </p:sp>
      <p:sp>
        <p:nvSpPr>
          <p:cNvPr id="19" name="Text Placeholder 8"/>
          <p:cNvSpPr>
            <a:spLocks noGrp="1"/>
          </p:cNvSpPr>
          <p:nvPr>
            <p:ph type="body" sz="quarter" idx="23"/>
          </p:nvPr>
        </p:nvSpPr>
        <p:spPr>
          <a:xfrm>
            <a:off x="4344118" y="1680827"/>
            <a:ext cx="3508199" cy="433917"/>
          </a:xfrm>
          <a:solidFill>
            <a:srgbClr val="FFFFFF"/>
          </a:solidFill>
        </p:spPr>
        <p:txBody>
          <a:bodyPr anchor="ctr"/>
          <a:lstStyle>
            <a:lvl1pPr marL="91275" indent="0">
              <a:buNone/>
              <a:defRPr sz="1667" b="1">
                <a:solidFill>
                  <a:schemeClr val="accent2"/>
                </a:solidFill>
              </a:defRPr>
            </a:lvl1pPr>
          </a:lstStyle>
          <a:p>
            <a:pPr lvl="0"/>
            <a:r>
              <a:rPr lang="en-US" altLang="zh-CN"/>
              <a:t>Click to edit Master text styles</a:t>
            </a:r>
          </a:p>
        </p:txBody>
      </p:sp>
      <p:sp>
        <p:nvSpPr>
          <p:cNvPr id="20" name="Text Placeholder 8"/>
          <p:cNvSpPr>
            <a:spLocks noGrp="1"/>
          </p:cNvSpPr>
          <p:nvPr>
            <p:ph type="body" sz="quarter" idx="24"/>
          </p:nvPr>
        </p:nvSpPr>
        <p:spPr>
          <a:xfrm>
            <a:off x="8073406" y="1680827"/>
            <a:ext cx="3517625" cy="433917"/>
          </a:xfrm>
          <a:solidFill>
            <a:srgbClr val="FFFFFF"/>
          </a:solidFill>
        </p:spPr>
        <p:txBody>
          <a:bodyPr anchor="ctr"/>
          <a:lstStyle>
            <a:lvl1pPr marL="91275" indent="0">
              <a:buNone/>
              <a:defRPr sz="1667" b="1">
                <a:solidFill>
                  <a:schemeClr val="accent1"/>
                </a:solidFill>
              </a:defRPr>
            </a:lvl1pPr>
          </a:lstStyle>
          <a:p>
            <a:pPr lvl="0"/>
            <a:r>
              <a:rPr lang="en-US" altLang="zh-CN"/>
              <a:t>Click to edit Master text styles</a:t>
            </a:r>
          </a:p>
        </p:txBody>
      </p:sp>
      <p:sp>
        <p:nvSpPr>
          <p:cNvPr id="21" name="Slide Number Placeholder 5">
            <a:extLst>
              <a:ext uri="{FF2B5EF4-FFF2-40B4-BE49-F238E27FC236}">
                <a16:creationId xmlns:a16="http://schemas.microsoft.com/office/drawing/2014/main" id="{9CD30169-9743-D741-A873-6AB7B658B4C0}"/>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74848895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full picture, caption RIGHT">
    <p:bg>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hasCustomPrompt="1"/>
          </p:nvPr>
        </p:nvSpPr>
        <p:spPr>
          <a:xfrm>
            <a:off x="0" y="0"/>
            <a:ext cx="12192000" cy="6858000"/>
          </a:xfrm>
        </p:spPr>
        <p:txBody>
          <a:bodyPr anchor="ctr"/>
          <a:lstStyle>
            <a:lvl1pPr marL="0" indent="0" algn="ctr">
              <a:buNone/>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71" y="5694564"/>
            <a:ext cx="10981265"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r"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ltLang="zh-CN"/>
              <a:t>Click to edit Master text styles</a:t>
            </a:r>
          </a:p>
        </p:txBody>
      </p:sp>
      <p:sp>
        <p:nvSpPr>
          <p:cNvPr id="12" name="Text Placeholder 11"/>
          <p:cNvSpPr>
            <a:spLocks noGrp="1"/>
          </p:cNvSpPr>
          <p:nvPr>
            <p:ph type="body" sz="quarter" idx="12"/>
          </p:nvPr>
        </p:nvSpPr>
        <p:spPr>
          <a:xfrm>
            <a:off x="605371" y="6055668"/>
            <a:ext cx="10981265" cy="230832"/>
          </a:xfrm>
        </p:spPr>
        <p:txBody>
          <a:bodyPr wrap="square" anchor="b" anchorCtr="0">
            <a:spAutoFit/>
          </a:bodyPr>
          <a:lstStyle>
            <a:lvl1pPr algn="r">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ltLang="zh-CN"/>
              <a:t>Click to edit Master text styles</a:t>
            </a:r>
          </a:p>
        </p:txBody>
      </p:sp>
      <p:sp>
        <p:nvSpPr>
          <p:cNvPr id="7"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chemeClr val="bg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297584020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2_Section Header">
    <p:spTree>
      <p:nvGrpSpPr>
        <p:cNvPr id="1" name=""/>
        <p:cNvGrpSpPr/>
        <p:nvPr/>
      </p:nvGrpSpPr>
      <p:grpSpPr>
        <a:xfrm>
          <a:off x="0" y="0"/>
          <a:ext cx="0" cy="0"/>
          <a:chOff x="0" y="0"/>
          <a:chExt cx="0" cy="0"/>
        </a:xfrm>
      </p:grpSpPr>
      <p:sp>
        <p:nvSpPr>
          <p:cNvPr id="9" name="Rounded Rectangle 8">
            <a:extLst>
              <a:ext uri="{FF2B5EF4-FFF2-40B4-BE49-F238E27FC236}">
                <a16:creationId xmlns:a16="http://schemas.microsoft.com/office/drawing/2014/main" id="{29137EF4-61E9-A811-73DB-664FE1A6B25D}"/>
              </a:ext>
            </a:extLst>
          </p:cNvPr>
          <p:cNvSpPr/>
          <p:nvPr/>
        </p:nvSpPr>
        <p:spPr>
          <a:xfrm>
            <a:off x="342900" y="304800"/>
            <a:ext cx="11506200" cy="6248400"/>
          </a:xfrm>
          <a:prstGeom prst="roundRect">
            <a:avLst>
              <a:gd name="adj" fmla="val 3603"/>
            </a:avLst>
          </a:prstGeom>
          <a:solidFill>
            <a:srgbClr val="FFB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Shape&#10;&#10;Description automatically generated with medium confidence">
            <a:extLst>
              <a:ext uri="{FF2B5EF4-FFF2-40B4-BE49-F238E27FC236}">
                <a16:creationId xmlns:a16="http://schemas.microsoft.com/office/drawing/2014/main" id="{0FDDCB46-18D8-993D-3592-67998D474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90" y="5895046"/>
            <a:ext cx="1414841" cy="659316"/>
          </a:xfrm>
          <a:prstGeom prst="rect">
            <a:avLst/>
          </a:prstGeom>
        </p:spPr>
      </p:pic>
      <p:sp>
        <p:nvSpPr>
          <p:cNvPr id="2" name="Title 1">
            <a:extLst>
              <a:ext uri="{FF2B5EF4-FFF2-40B4-BE49-F238E27FC236}">
                <a16:creationId xmlns:a16="http://schemas.microsoft.com/office/drawing/2014/main" id="{7893558F-2498-EA06-C3C9-F658817E047A}"/>
              </a:ext>
            </a:extLst>
          </p:cNvPr>
          <p:cNvSpPr>
            <a:spLocks noGrp="1"/>
          </p:cNvSpPr>
          <p:nvPr>
            <p:ph type="title"/>
          </p:nvPr>
        </p:nvSpPr>
        <p:spPr>
          <a:xfrm>
            <a:off x="581025" y="1736725"/>
            <a:ext cx="7256463" cy="1477328"/>
          </a:xfrm>
          <a:prstGeom prst="rect">
            <a:avLst/>
          </a:prstGeom>
        </p:spPr>
        <p:txBody>
          <a:bodyPr anchor="t"/>
          <a:lstStyle>
            <a:lvl1pPr>
              <a:lnSpc>
                <a:spcPct val="80000"/>
              </a:lnSpc>
              <a:defRPr sz="6000" b="0" spc="-80" baseline="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8E45C7F8-FE67-62C6-5D2A-02B25DE70FBC}"/>
              </a:ext>
            </a:extLst>
          </p:cNvPr>
          <p:cNvSpPr>
            <a:spLocks noGrp="1"/>
          </p:cNvSpPr>
          <p:nvPr>
            <p:ph type="body" idx="1"/>
          </p:nvPr>
        </p:nvSpPr>
        <p:spPr>
          <a:xfrm>
            <a:off x="581025" y="4437063"/>
            <a:ext cx="537051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7" name="Footer Placeholder 16">
            <a:extLst>
              <a:ext uri="{FF2B5EF4-FFF2-40B4-BE49-F238E27FC236}">
                <a16:creationId xmlns:a16="http://schemas.microsoft.com/office/drawing/2014/main" id="{CA968AFD-E692-3BE4-DCD2-13331C1D4324}"/>
              </a:ext>
            </a:extLst>
          </p:cNvPr>
          <p:cNvSpPr>
            <a:spLocks noGrp="1"/>
          </p:cNvSpPr>
          <p:nvPr>
            <p:ph type="ftr" sz="quarter" idx="10"/>
          </p:nvPr>
        </p:nvSpPr>
        <p:spPr>
          <a:xfrm>
            <a:off x="5818930" y="6228477"/>
            <a:ext cx="5521583" cy="123111"/>
          </a:xfrm>
          <a:prstGeom prst="rect">
            <a:avLst/>
          </a:prstGeom>
        </p:spPr>
        <p:txBody>
          <a:bodyPr/>
          <a:lstStyle/>
          <a:p>
            <a:endParaRPr lang="zh-CN" altLang="en-US"/>
          </a:p>
        </p:txBody>
      </p:sp>
      <p:sp>
        <p:nvSpPr>
          <p:cNvPr id="18" name="Slide Number Placeholder 17">
            <a:extLst>
              <a:ext uri="{FF2B5EF4-FFF2-40B4-BE49-F238E27FC236}">
                <a16:creationId xmlns:a16="http://schemas.microsoft.com/office/drawing/2014/main" id="{558B6D64-E611-43D1-AFD8-4D651BDB633D}"/>
              </a:ext>
            </a:extLst>
          </p:cNvPr>
          <p:cNvSpPr>
            <a:spLocks noGrp="1"/>
          </p:cNvSpPr>
          <p:nvPr>
            <p:ph type="sldNum" sz="quarter" idx="11"/>
          </p:nvPr>
        </p:nvSpPr>
        <p:spPr>
          <a:xfrm>
            <a:off x="11368696" y="6228476"/>
            <a:ext cx="247042" cy="123111"/>
          </a:xfrm>
          <a:prstGeom prst="rect">
            <a:avLst/>
          </a:prstGeom>
        </p:spPr>
        <p:txBody>
          <a:bodyPr/>
          <a:lstStyle/>
          <a:p>
            <a:fld id="{F994C391-AC41-4D63-8E7F-4DD737265DA1}" type="slidenum">
              <a:rPr lang="zh-CN" altLang="en-US" smtClean="0"/>
              <a:t>‹#›</a:t>
            </a:fld>
            <a:endParaRPr lang="zh-CN" altLang="en-US"/>
          </a:p>
        </p:txBody>
      </p:sp>
      <p:sp>
        <p:nvSpPr>
          <p:cNvPr id="29" name="Text Placeholder 7">
            <a:extLst>
              <a:ext uri="{FF2B5EF4-FFF2-40B4-BE49-F238E27FC236}">
                <a16:creationId xmlns:a16="http://schemas.microsoft.com/office/drawing/2014/main" id="{4F26BF92-7535-1474-0B9E-B5B643A40D83}"/>
              </a:ext>
            </a:extLst>
          </p:cNvPr>
          <p:cNvSpPr>
            <a:spLocks noGrp="1"/>
          </p:cNvSpPr>
          <p:nvPr>
            <p:ph type="body" sz="quarter" idx="13" hasCustomPrompt="1"/>
          </p:nvPr>
        </p:nvSpPr>
        <p:spPr>
          <a:xfrm>
            <a:off x="595313" y="513715"/>
            <a:ext cx="1221612" cy="692497"/>
          </a:xfrm>
        </p:spPr>
        <p:txBody>
          <a:bodyPr wrap="square">
            <a:spAutoFit/>
          </a:bodyPr>
          <a:lstStyle>
            <a:lvl1pPr marL="0" indent="0">
              <a:buNone/>
              <a:defRPr sz="5000" spc="-13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Tree>
    <p:extLst>
      <p:ext uri="{BB962C8B-B14F-4D97-AF65-F5344CB8AC3E}">
        <p14:creationId xmlns:p14="http://schemas.microsoft.com/office/powerpoint/2010/main" val="133834490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ull picture, caption LEFT">
    <p:bg>
      <p:bgPr>
        <a:solidFill>
          <a:schemeClr val="bg1"/>
        </a:solidFill>
        <a:effectLst/>
      </p:bgPr>
    </p:bg>
    <p:spTree>
      <p:nvGrpSpPr>
        <p:cNvPr id="1" name=""/>
        <p:cNvGrpSpPr/>
        <p:nvPr/>
      </p:nvGrpSpPr>
      <p:grpSpPr>
        <a:xfrm>
          <a:off x="0" y="0"/>
          <a:ext cx="0" cy="0"/>
          <a:chOff x="0" y="0"/>
          <a:chExt cx="0" cy="0"/>
        </a:xfrm>
      </p:grpSpPr>
      <p:sp>
        <p:nvSpPr>
          <p:cNvPr id="7" name="Picture Placeholder 2"/>
          <p:cNvSpPr>
            <a:spLocks noGrp="1"/>
          </p:cNvSpPr>
          <p:nvPr>
            <p:ph type="pic" sz="quarter" idx="13" hasCustomPrompt="1"/>
          </p:nvPr>
        </p:nvSpPr>
        <p:spPr>
          <a:xfrm>
            <a:off x="0" y="0"/>
            <a:ext cx="12192000" cy="6858000"/>
          </a:xfrm>
        </p:spPr>
        <p:txBody>
          <a:bodyPr anchor="ctr"/>
          <a:lstStyle>
            <a:lvl1pPr marL="0" indent="0" algn="ctr">
              <a:buNone/>
              <a:defRPr/>
            </a:lvl1pPr>
          </a:lstStyle>
          <a:p>
            <a:r>
              <a:rPr lang="en-US"/>
              <a:t>Full Bleed Image</a:t>
            </a:r>
          </a:p>
          <a:p>
            <a:endParaRPr lang="en-US"/>
          </a:p>
          <a:p>
            <a:r>
              <a:rPr lang="en-US"/>
              <a:t>No Copy</a:t>
            </a:r>
          </a:p>
        </p:txBody>
      </p:sp>
      <p:sp>
        <p:nvSpPr>
          <p:cNvPr id="6" name="Text Placeholder 5"/>
          <p:cNvSpPr>
            <a:spLocks noGrp="1"/>
          </p:cNvSpPr>
          <p:nvPr>
            <p:ph type="body" sz="quarter" idx="10"/>
          </p:nvPr>
        </p:nvSpPr>
        <p:spPr>
          <a:xfrm>
            <a:off x="605367" y="5694564"/>
            <a:ext cx="10981267" cy="398263"/>
          </a:xfrm>
          <a:noFill/>
          <a:ln w="12700">
            <a:noFill/>
            <a:miter lim="800000"/>
            <a:headEnd/>
            <a:tailEnd/>
          </a:ln>
        </p:spPr>
        <p:txBody>
          <a:bodyPr vert="horz" wrap="square" lIns="0" tIns="0" rIns="0" bIns="89611" numCol="1" anchor="b" anchorCtr="0" compatLnSpc="1">
            <a:prstTxWarp prst="textNoShape">
              <a:avLst/>
            </a:prstTxWarp>
            <a:spAutoFit/>
          </a:bodyPr>
          <a:lstStyle>
            <a:lvl1pPr marL="0" indent="0" algn="l" rtl="0" eaLnBrk="0" fontAlgn="base" hangingPunct="0">
              <a:lnSpc>
                <a:spcPct val="100000"/>
              </a:lnSpc>
              <a:spcBef>
                <a:spcPts val="0"/>
              </a:spcBef>
              <a:spcAft>
                <a:spcPct val="0"/>
              </a:spcAft>
              <a:buNone/>
              <a:defRPr lang="en-US" sz="2000" dirty="0" smtClean="0">
                <a:solidFill>
                  <a:schemeClr val="bg1"/>
                </a:solidFill>
                <a:latin typeface="Arial" charset="0"/>
                <a:ea typeface="Arial Unicode MS" pitchFamily="-65" charset="0"/>
                <a:cs typeface="Arial Unicode MS" pitchFamily="-65" charset="0"/>
                <a:sym typeface="Arial" pitchFamily="-65" charset="0"/>
              </a:defRPr>
            </a:lvl1pPr>
            <a:lvl2pPr marL="0" indent="0" algn="r" rtl="0" eaLnBrk="0" fontAlgn="base" hangingPunct="0">
              <a:lnSpc>
                <a:spcPct val="100000"/>
              </a:lnSpc>
              <a:spcBef>
                <a:spcPct val="50000"/>
              </a:spcBef>
              <a:spcAft>
                <a:spcPct val="0"/>
              </a:spcAft>
              <a:buNone/>
              <a:defRPr lang="en-US" sz="1400" dirty="0" smtClean="0">
                <a:solidFill>
                  <a:schemeClr val="tx1"/>
                </a:solidFill>
                <a:latin typeface="Arial" charset="0"/>
                <a:ea typeface="Arial Unicode MS" pitchFamily="-65" charset="0"/>
                <a:cs typeface="Arial Unicode MS" pitchFamily="-65" charset="0"/>
                <a:sym typeface="Arial" pitchFamily="-65" charset="0"/>
              </a:defRPr>
            </a:lvl2pPr>
          </a:lstStyle>
          <a:p>
            <a:pPr lvl="0"/>
            <a:r>
              <a:rPr lang="en-US" altLang="zh-CN"/>
              <a:t>Click to edit Master text styles</a:t>
            </a:r>
          </a:p>
        </p:txBody>
      </p:sp>
      <p:sp>
        <p:nvSpPr>
          <p:cNvPr id="12" name="Text Placeholder 11"/>
          <p:cNvSpPr>
            <a:spLocks noGrp="1"/>
          </p:cNvSpPr>
          <p:nvPr>
            <p:ph type="body" sz="quarter" idx="12"/>
          </p:nvPr>
        </p:nvSpPr>
        <p:spPr>
          <a:xfrm>
            <a:off x="605340" y="6055668"/>
            <a:ext cx="10981293" cy="230832"/>
          </a:xfrm>
        </p:spPr>
        <p:txBody>
          <a:bodyPr wrap="square" anchor="b" anchorCtr="0">
            <a:spAutoFit/>
          </a:bodyPr>
          <a:lstStyle>
            <a:lvl1pPr algn="l">
              <a:lnSpc>
                <a:spcPct val="100000"/>
              </a:lnSpc>
              <a:spcBef>
                <a:spcPts val="0"/>
              </a:spcBef>
              <a:buNone/>
              <a:defRPr sz="1500">
                <a:solidFill>
                  <a:schemeClr val="bg1"/>
                </a:solidFill>
              </a:defRPr>
            </a:lvl1pPr>
            <a:lvl2pPr>
              <a:buNone/>
              <a:defRPr/>
            </a:lvl2pPr>
            <a:lvl3pPr>
              <a:buNone/>
              <a:defRPr/>
            </a:lvl3pPr>
            <a:lvl4pPr>
              <a:buNone/>
              <a:defRPr/>
            </a:lvl4pPr>
            <a:lvl5pPr>
              <a:buNone/>
              <a:defRPr/>
            </a:lvl5pPr>
          </a:lstStyle>
          <a:p>
            <a:pPr lvl="0"/>
            <a:r>
              <a:rPr lang="en-US" altLang="zh-CN"/>
              <a:t>Click to edit Master text styles</a:t>
            </a:r>
          </a:p>
        </p:txBody>
      </p:sp>
      <p:sp>
        <p:nvSpPr>
          <p:cNvPr id="8"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chemeClr val="bg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97643488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Blank">
    <p:bg>
      <p:bgPr>
        <a:solidFill>
          <a:schemeClr val="bg1"/>
        </a:solidFill>
        <a:effectLst/>
      </p:bgPr>
    </p:bg>
    <p:spTree>
      <p:nvGrpSpPr>
        <p:cNvPr id="1" name=""/>
        <p:cNvGrpSpPr/>
        <p:nvPr/>
      </p:nvGrpSpPr>
      <p:grpSpPr>
        <a:xfrm>
          <a:off x="0" y="0"/>
          <a:ext cx="0" cy="0"/>
          <a:chOff x="0" y="0"/>
          <a:chExt cx="0" cy="0"/>
        </a:xfrm>
      </p:grpSpPr>
      <p:sp>
        <p:nvSpPr>
          <p:cNvPr id="16" name="Slide Number Placeholder 5"/>
          <p:cNvSpPr>
            <a:spLocks noGrp="1"/>
          </p:cNvSpPr>
          <p:nvPr>
            <p:ph type="sldNum" sz="quarter" idx="4"/>
          </p:nvPr>
        </p:nvSpPr>
        <p:spPr>
          <a:xfrm>
            <a:off x="11586635" y="63329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spTree>
    <p:extLst>
      <p:ext uri="{BB962C8B-B14F-4D97-AF65-F5344CB8AC3E}">
        <p14:creationId xmlns:p14="http://schemas.microsoft.com/office/powerpoint/2010/main" val="142233357"/>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or statement red">
    <p:bg>
      <p:bgPr>
        <a:solidFill>
          <a:schemeClr val="accent1"/>
        </a:solidFill>
        <a:effectLst/>
      </p:bgPr>
    </p:bg>
    <p:spTree>
      <p:nvGrpSpPr>
        <p:cNvPr id="1" name=""/>
        <p:cNvGrpSpPr/>
        <p:nvPr/>
      </p:nvGrpSpPr>
      <p:grpSpPr>
        <a:xfrm>
          <a:off x="0" y="0"/>
          <a:ext cx="0" cy="0"/>
          <a:chOff x="0" y="0"/>
          <a:chExt cx="0" cy="0"/>
        </a:xfrm>
      </p:grpSpPr>
      <p:sp>
        <p:nvSpPr>
          <p:cNvPr id="6" name="Title 2"/>
          <p:cNvSpPr>
            <a:spLocks noGrp="1"/>
          </p:cNvSpPr>
          <p:nvPr>
            <p:ph type="title" hasCustomPrompt="1"/>
          </p:nvPr>
        </p:nvSpPr>
        <p:spPr>
          <a:xfrm>
            <a:off x="605367" y="1897945"/>
            <a:ext cx="10981267" cy="1709870"/>
          </a:xfrm>
        </p:spPr>
        <p:txBody>
          <a:bodyPr anchor="ctr"/>
          <a:lstStyle>
            <a:lvl1pPr marL="388906" indent="-388906" algn="l">
              <a:lnSpc>
                <a:spcPts val="6666"/>
              </a:lnSpc>
              <a:tabLst/>
              <a:defRPr sz="5833" baseline="0">
                <a:solidFill>
                  <a:schemeClr val="bg1"/>
                </a:solidFill>
              </a:defRPr>
            </a:lvl1pPr>
          </a:lstStyle>
          <a:p>
            <a:r>
              <a:rPr lang="en-US"/>
              <a:t>“Click to edit quote </a:t>
            </a:r>
            <a:br>
              <a:rPr lang="en-US"/>
            </a:br>
            <a:r>
              <a:rPr lang="en-US"/>
              <a:t>or statement.”</a:t>
            </a:r>
          </a:p>
        </p:txBody>
      </p:sp>
      <p:sp>
        <p:nvSpPr>
          <p:cNvPr id="7"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415005474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or statement blue">
    <p:bg>
      <p:bgPr>
        <a:solidFill>
          <a:schemeClr val="accent2"/>
        </a:solidFill>
        <a:effectLst/>
      </p:bgPr>
    </p:bg>
    <p:spTree>
      <p:nvGrpSpPr>
        <p:cNvPr id="1" name=""/>
        <p:cNvGrpSpPr/>
        <p:nvPr/>
      </p:nvGrpSpPr>
      <p:grpSpPr>
        <a:xfrm>
          <a:off x="0" y="0"/>
          <a:ext cx="0" cy="0"/>
          <a:chOff x="0" y="0"/>
          <a:chExt cx="0" cy="0"/>
        </a:xfrm>
      </p:grpSpPr>
      <p:sp>
        <p:nvSpPr>
          <p:cNvPr id="9" name="Title 2"/>
          <p:cNvSpPr>
            <a:spLocks noGrp="1"/>
          </p:cNvSpPr>
          <p:nvPr>
            <p:ph type="title" hasCustomPrompt="1"/>
          </p:nvPr>
        </p:nvSpPr>
        <p:spPr>
          <a:xfrm>
            <a:off x="605367" y="1897945"/>
            <a:ext cx="10981267" cy="1709870"/>
          </a:xfrm>
        </p:spPr>
        <p:txBody>
          <a:bodyPr anchor="ctr"/>
          <a:lstStyle>
            <a:lvl1pPr marL="388906" indent="-388906" algn="l">
              <a:lnSpc>
                <a:spcPts val="6666"/>
              </a:lnSpc>
              <a:tabLst/>
              <a:defRPr sz="5833" baseline="0">
                <a:solidFill>
                  <a:schemeClr val="bg1"/>
                </a:solidFill>
              </a:defRPr>
            </a:lvl1pPr>
          </a:lstStyle>
          <a:p>
            <a:r>
              <a:rPr lang="en-US"/>
              <a:t>“Click to edit quote </a:t>
            </a:r>
            <a:br>
              <a:rPr lang="en-US"/>
            </a:br>
            <a:r>
              <a:rPr lang="en-US"/>
              <a:t>or statement.”</a:t>
            </a:r>
          </a:p>
        </p:txBody>
      </p:sp>
      <p:sp>
        <p:nvSpPr>
          <p:cNvPr id="10"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178368792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or statement magenta">
    <p:bg>
      <p:bgPr>
        <a:solidFill>
          <a:schemeClr val="accent3"/>
        </a:solidFill>
        <a:effectLst/>
      </p:bgPr>
    </p:bg>
    <p:spTree>
      <p:nvGrpSpPr>
        <p:cNvPr id="1" name=""/>
        <p:cNvGrpSpPr/>
        <p:nvPr/>
      </p:nvGrpSpPr>
      <p:grpSpPr>
        <a:xfrm>
          <a:off x="0" y="0"/>
          <a:ext cx="0" cy="0"/>
          <a:chOff x="0" y="0"/>
          <a:chExt cx="0" cy="0"/>
        </a:xfrm>
      </p:grpSpPr>
      <p:sp>
        <p:nvSpPr>
          <p:cNvPr id="4" name="Title 2"/>
          <p:cNvSpPr>
            <a:spLocks noGrp="1"/>
          </p:cNvSpPr>
          <p:nvPr>
            <p:ph type="title" hasCustomPrompt="1"/>
          </p:nvPr>
        </p:nvSpPr>
        <p:spPr>
          <a:xfrm>
            <a:off x="605367" y="1897945"/>
            <a:ext cx="10981267" cy="1709870"/>
          </a:xfrm>
        </p:spPr>
        <p:txBody>
          <a:bodyPr anchor="ctr"/>
          <a:lstStyle>
            <a:lvl1pPr marL="388906" indent="-388906" algn="l">
              <a:lnSpc>
                <a:spcPts val="6666"/>
              </a:lnSpc>
              <a:tabLst/>
              <a:defRPr sz="5833" baseline="0">
                <a:solidFill>
                  <a:schemeClr val="bg1"/>
                </a:solidFill>
              </a:defRPr>
            </a:lvl1pPr>
          </a:lstStyle>
          <a:p>
            <a:r>
              <a:rPr lang="en-US"/>
              <a:t>“Click to edit quote </a:t>
            </a:r>
            <a:br>
              <a:rPr lang="en-US"/>
            </a:br>
            <a:r>
              <a:rPr lang="en-US"/>
              <a:t>or statement.”</a:t>
            </a:r>
          </a:p>
        </p:txBody>
      </p:sp>
      <p:sp>
        <p:nvSpPr>
          <p:cNvPr id="5" name="Text Placeholder 5"/>
          <p:cNvSpPr>
            <a:spLocks noGrp="1"/>
          </p:cNvSpPr>
          <p:nvPr>
            <p:ph type="body" sz="quarter" idx="10" hasCustomPrompt="1"/>
          </p:nvPr>
        </p:nvSpPr>
        <p:spPr>
          <a:xfrm>
            <a:off x="605367" y="5083557"/>
            <a:ext cx="10981267" cy="1481138"/>
          </a:xfrm>
        </p:spPr>
        <p:txBody>
          <a:bodyPr/>
          <a:lstStyle>
            <a:lvl1pPr marL="0" indent="0" algn="l">
              <a:lnSpc>
                <a:spcPts val="6666"/>
              </a:lnSpc>
              <a:spcBef>
                <a:spcPts val="0"/>
              </a:spcBef>
              <a:buNone/>
              <a:defRPr sz="5833" b="1">
                <a:solidFill>
                  <a:schemeClr val="bg1"/>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 Attribution</a:t>
            </a:r>
          </a:p>
        </p:txBody>
      </p:sp>
    </p:spTree>
    <p:extLst>
      <p:ext uri="{BB962C8B-B14F-4D97-AF65-F5344CB8AC3E}">
        <p14:creationId xmlns:p14="http://schemas.microsoft.com/office/powerpoint/2010/main" val="301306606"/>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J&amp;J Signature">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0029" y="-102950"/>
            <a:ext cx="9274352" cy="7166543"/>
          </a:xfrm>
          <a:prstGeom prst="rect">
            <a:avLst/>
          </a:prstGeom>
        </p:spPr>
      </p:pic>
    </p:spTree>
    <p:extLst>
      <p:ext uri="{BB962C8B-B14F-4D97-AF65-F5344CB8AC3E}">
        <p14:creationId xmlns:p14="http://schemas.microsoft.com/office/powerpoint/2010/main" val="1187847565"/>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userDrawn="1">
  <p:cSld name="1_presentation title 2">
    <p:spTree>
      <p:nvGrpSpPr>
        <p:cNvPr id="1" name=""/>
        <p:cNvGrpSpPr/>
        <p:nvPr/>
      </p:nvGrpSpPr>
      <p:grpSpPr>
        <a:xfrm>
          <a:off x="0" y="0"/>
          <a:ext cx="0" cy="0"/>
          <a:chOff x="0" y="0"/>
          <a:chExt cx="0" cy="0"/>
        </a:xfrm>
      </p:grpSpPr>
      <p:sp>
        <p:nvSpPr>
          <p:cNvPr id="3" name="Rectangle 2"/>
          <p:cNvSpPr/>
          <p:nvPr userDrawn="1"/>
        </p:nvSpPr>
        <p:spPr bwMode="auto">
          <a:xfrm>
            <a:off x="0" y="2"/>
            <a:ext cx="12192000" cy="1367189"/>
          </a:xfrm>
          <a:prstGeom prst="rect">
            <a:avLst/>
          </a:prstGeom>
          <a:solidFill>
            <a:srgbClr val="FFFFFF"/>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sp>
        <p:nvSpPr>
          <p:cNvPr id="2" name="Title 1"/>
          <p:cNvSpPr>
            <a:spLocks noGrp="1"/>
          </p:cNvSpPr>
          <p:nvPr>
            <p:ph type="title" hasCustomPrompt="1"/>
          </p:nvPr>
        </p:nvSpPr>
        <p:spPr>
          <a:xfrm>
            <a:off x="605367" y="2361503"/>
            <a:ext cx="10981267" cy="1615440"/>
          </a:xfrm>
          <a:noFill/>
          <a:ln w="12700">
            <a:noFill/>
            <a:miter lim="800000"/>
            <a:headEnd/>
            <a:tailEnd/>
          </a:ln>
        </p:spPr>
        <p:txBody>
          <a:bodyPr vert="horz" wrap="square" lIns="0" tIns="0" rIns="0" bIns="0" numCol="1" anchor="b" anchorCtr="0" compatLnSpc="1">
            <a:prstTxWarp prst="textNoShape">
              <a:avLst/>
            </a:prstTxWarp>
            <a:noAutofit/>
          </a:bodyPr>
          <a:lstStyle>
            <a:lvl1pPr marL="0" indent="0" algn="l" rtl="0" eaLnBrk="0" fontAlgn="base" hangingPunct="0">
              <a:lnSpc>
                <a:spcPct val="90000"/>
              </a:lnSpc>
              <a:spcBef>
                <a:spcPts val="0"/>
              </a:spcBef>
              <a:spcAft>
                <a:spcPct val="0"/>
              </a:spcAft>
              <a:buClr>
                <a:schemeClr val="tx1"/>
              </a:buClr>
              <a:buSzPct val="100000"/>
              <a:buFont typeface="Arial" charset="0"/>
              <a:buNone/>
              <a:defRPr kumimoji="0" lang="en-US" sz="5833" b="1" i="0" u="none" strike="noStrike" kern="0" cap="none" spc="0" normalizeH="0" baseline="0" noProof="0" dirty="0">
                <a:ln>
                  <a:noFill/>
                </a:ln>
                <a:solidFill>
                  <a:schemeClr val="accent2"/>
                </a:solidFill>
                <a:effectLst/>
                <a:uLnTx/>
                <a:uFillTx/>
                <a:latin typeface="Arial" charset="0"/>
                <a:ea typeface="Arial" charset="0"/>
                <a:cs typeface="Arial" charset="0"/>
                <a:sym typeface="Arial" pitchFamily="-65" charset="0"/>
              </a:defRPr>
            </a:lvl1pPr>
          </a:lstStyle>
          <a:p>
            <a:pPr marL="0" marR="0" lvl="0" indent="0" algn="l" defTabSz="640029" rtl="0" eaLnBrk="1" fontAlgn="auto" latinLnBrk="0" hangingPunct="1">
              <a:lnSpc>
                <a:spcPct val="100000"/>
              </a:lnSpc>
              <a:spcBef>
                <a:spcPts val="0"/>
              </a:spcBef>
              <a:spcAft>
                <a:spcPts val="0"/>
              </a:spcAft>
              <a:buClrTx/>
              <a:buSzTx/>
              <a:buFontTx/>
              <a:buNone/>
              <a:tabLst/>
              <a:defRPr/>
            </a:pPr>
            <a:r>
              <a:rPr lang="en-US"/>
              <a:t>Click to edit Master </a:t>
            </a:r>
            <a:br>
              <a:rPr lang="en-US"/>
            </a:br>
            <a:r>
              <a:rPr lang="en-US"/>
              <a:t>title style</a:t>
            </a:r>
          </a:p>
        </p:txBody>
      </p:sp>
      <p:sp>
        <p:nvSpPr>
          <p:cNvPr id="6" name="Text Placeholder 5"/>
          <p:cNvSpPr>
            <a:spLocks noGrp="1"/>
          </p:cNvSpPr>
          <p:nvPr>
            <p:ph type="body" sz="quarter" idx="10"/>
          </p:nvPr>
        </p:nvSpPr>
        <p:spPr>
          <a:xfrm>
            <a:off x="605367" y="4307777"/>
            <a:ext cx="8576108" cy="1481138"/>
          </a:xfrm>
        </p:spPr>
        <p:txBody>
          <a:bodyPr/>
          <a:lstStyle>
            <a:lvl1pPr marL="0" indent="0">
              <a:spcBef>
                <a:spcPts val="0"/>
              </a:spcBef>
              <a:buNone/>
              <a:defRPr sz="2917">
                <a:solidFill>
                  <a:srgbClr val="595959"/>
                </a:solidFill>
              </a:defRPr>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stStyle>
          <a:p>
            <a:pPr lvl="0"/>
            <a:r>
              <a:rPr lang="en-US"/>
              <a:t>Edit Master text styles</a:t>
            </a:r>
          </a:p>
        </p:txBody>
      </p:sp>
      <p:pic>
        <p:nvPicPr>
          <p:cNvPr id="9" name="Picture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201323" y="-1932889"/>
            <a:ext cx="6911505" cy="5340708"/>
          </a:xfrm>
          <a:prstGeom prst="rect">
            <a:avLst/>
          </a:prstGeom>
        </p:spPr>
      </p:pic>
      <p:sp>
        <p:nvSpPr>
          <p:cNvPr id="11" name="Text Placeholder 3">
            <a:extLst>
              <a:ext uri="{FF2B5EF4-FFF2-40B4-BE49-F238E27FC236}">
                <a16:creationId xmlns:a16="http://schemas.microsoft.com/office/drawing/2014/main" id="{FDFEABD6-2F2C-3E43-9F10-331B47E1ED4B}"/>
              </a:ext>
            </a:extLst>
          </p:cNvPr>
          <p:cNvSpPr txBox="1">
            <a:spLocks/>
          </p:cNvSpPr>
          <p:nvPr userDrawn="1"/>
        </p:nvSpPr>
        <p:spPr>
          <a:xfrm>
            <a:off x="605367" y="5970257"/>
            <a:ext cx="4853049" cy="257257"/>
          </a:xfrm>
          <a:prstGeom prst="rect">
            <a:avLst/>
          </a:prstGeom>
        </p:spPr>
        <p:txBody>
          <a:bodyPr lIns="0"/>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algn="l" defTabSz="761940"/>
            <a:r>
              <a:rPr lang="en-US" sz="1667" kern="0"/>
              <a:t>CONSUMER HEALTH</a:t>
            </a:r>
          </a:p>
        </p:txBody>
      </p:sp>
    </p:spTree>
    <p:extLst>
      <p:ext uri="{BB962C8B-B14F-4D97-AF65-F5344CB8AC3E}">
        <p14:creationId xmlns:p14="http://schemas.microsoft.com/office/powerpoint/2010/main" val="322144879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ub, LEFT HALF bullets">
    <p:bg>
      <p:bgPr>
        <a:solidFill>
          <a:schemeClr val="bg1"/>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605369" y="1712918"/>
            <a:ext cx="5401733" cy="4169673"/>
          </a:xfrm>
        </p:spPr>
        <p:txBody>
          <a:bodyPr/>
          <a:lstStyle>
            <a:lvl1pPr>
              <a:defRPr>
                <a:solidFill>
                  <a:srgbClr val="595959"/>
                </a:solidFill>
              </a:defRPr>
            </a:lvl1pPr>
            <a:lvl2pPr marL="534415" indent="-236784">
              <a:tabLst/>
              <a:defRPr>
                <a:solidFill>
                  <a:srgbClr val="595959"/>
                </a:solidFill>
              </a:defRPr>
            </a:lvl2pPr>
            <a:lvl3pPr>
              <a:defRPr>
                <a:solidFill>
                  <a:srgbClr val="595959"/>
                </a:solidFill>
              </a:defRPr>
            </a:lvl3pPr>
            <a:lvl4pPr>
              <a:defRPr>
                <a:solidFill>
                  <a:srgbClr val="595959"/>
                </a:solidFill>
              </a:defRPr>
            </a:lvl4pPr>
            <a:lvl5pPr>
              <a:defRPr>
                <a:solidFill>
                  <a:srgbClr val="595959"/>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15"/>
          </p:nvPr>
        </p:nvSpPr>
        <p:spPr>
          <a:xfrm>
            <a:off x="6185649" y="1712914"/>
            <a:ext cx="5401733" cy="4169675"/>
          </a:xfrm>
        </p:spPr>
        <p:txBody>
          <a:bodyPr/>
          <a:lstStyle>
            <a:lvl1pPr marL="0" indent="0">
              <a:buNone/>
              <a:defRPr sz="2000"/>
            </a:lvl1pPr>
          </a:lstStyle>
          <a:p>
            <a:pPr lvl="0" algn="ctr" defTabSz="914290">
              <a:spcBef>
                <a:spcPct val="0"/>
              </a:spcBef>
            </a:pPr>
            <a:r>
              <a:rPr lang="en-US" sz="2000">
                <a:solidFill>
                  <a:schemeClr val="tx2">
                    <a:lumMod val="65000"/>
                    <a:lumOff val="35000"/>
                  </a:schemeClr>
                </a:solidFill>
                <a:latin typeface="Arial" pitchFamily="-110" charset="0"/>
                <a:ea typeface="ヒラギノ角ゴ ProN W3" pitchFamily="-110" charset="-128"/>
                <a:sym typeface="Arial" pitchFamily="-110" charset="0"/>
              </a:rPr>
              <a:t>Edit Master text styles</a:t>
            </a:r>
          </a:p>
          <a:p>
            <a:pPr lvl="1" algn="ctr" defTabSz="914290">
              <a:spcBef>
                <a:spcPct val="0"/>
              </a:spcBef>
            </a:pPr>
            <a:r>
              <a:rPr lang="en-US" sz="2000">
                <a:solidFill>
                  <a:schemeClr val="tx2">
                    <a:lumMod val="65000"/>
                    <a:lumOff val="35000"/>
                  </a:schemeClr>
                </a:solidFill>
                <a:latin typeface="Arial" pitchFamily="-110" charset="0"/>
                <a:ea typeface="ヒラギノ角ゴ ProN W3" pitchFamily="-110" charset="-128"/>
                <a:sym typeface="Arial" pitchFamily="-110" charset="0"/>
              </a:rPr>
              <a:t>Second level</a:t>
            </a:r>
          </a:p>
          <a:p>
            <a:pPr lvl="2" algn="ctr" defTabSz="914290">
              <a:spcBef>
                <a:spcPct val="0"/>
              </a:spcBef>
            </a:pPr>
            <a:r>
              <a:rPr lang="en-US" sz="2000">
                <a:solidFill>
                  <a:schemeClr val="tx2">
                    <a:lumMod val="65000"/>
                    <a:lumOff val="35000"/>
                  </a:schemeClr>
                </a:solidFill>
                <a:latin typeface="Arial" pitchFamily="-110" charset="0"/>
                <a:ea typeface="ヒラギノ角ゴ ProN W3" pitchFamily="-110" charset="-128"/>
                <a:sym typeface="Arial" pitchFamily="-110" charset="0"/>
              </a:rPr>
              <a:t>Third level</a:t>
            </a:r>
          </a:p>
          <a:p>
            <a:pPr lvl="3" algn="ctr" defTabSz="914290">
              <a:spcBef>
                <a:spcPct val="0"/>
              </a:spcBef>
            </a:pPr>
            <a:r>
              <a:rPr lang="en-US" sz="2000">
                <a:solidFill>
                  <a:schemeClr val="tx2">
                    <a:lumMod val="65000"/>
                    <a:lumOff val="35000"/>
                  </a:schemeClr>
                </a:solidFill>
                <a:latin typeface="Arial" pitchFamily="-110" charset="0"/>
                <a:ea typeface="ヒラギノ角ゴ ProN W3" pitchFamily="-110" charset="-128"/>
                <a:sym typeface="Arial" pitchFamily="-110" charset="0"/>
              </a:rPr>
              <a:t>Fourth level</a:t>
            </a:r>
          </a:p>
          <a:p>
            <a:pPr lvl="4" algn="ctr" defTabSz="914290">
              <a:spcBef>
                <a:spcPct val="0"/>
              </a:spcBef>
            </a:pPr>
            <a:r>
              <a:rPr lang="en-US" sz="2000">
                <a:solidFill>
                  <a:schemeClr val="tx2">
                    <a:lumMod val="65000"/>
                    <a:lumOff val="35000"/>
                  </a:schemeClr>
                </a:solidFill>
                <a:latin typeface="Arial" pitchFamily="-110" charset="0"/>
                <a:ea typeface="ヒラギノ角ゴ ProN W3" pitchFamily="-110" charset="-128"/>
                <a:sym typeface="Arial" pitchFamily="-110" charset="0"/>
              </a:rPr>
              <a:t>Fifth level</a:t>
            </a:r>
            <a:endParaRPr lang="en-US"/>
          </a:p>
        </p:txBody>
      </p:sp>
      <p:sp>
        <p:nvSpPr>
          <p:cNvPr id="19" name="Text Placeholder 19"/>
          <p:cNvSpPr>
            <a:spLocks noGrp="1"/>
          </p:cNvSpPr>
          <p:nvPr>
            <p:ph type="body" sz="quarter" idx="16" hasCustomPrompt="1"/>
          </p:nvPr>
        </p:nvSpPr>
        <p:spPr>
          <a:xfrm>
            <a:off x="601134" y="6087809"/>
            <a:ext cx="10985500" cy="159263"/>
          </a:xfrm>
        </p:spPr>
        <p:txBody>
          <a:bodyPr anchor="ctr"/>
          <a:lstStyle>
            <a:lvl1pPr marL="0" indent="0">
              <a:buNone/>
              <a:defRPr sz="1000" baseline="0"/>
            </a:lvl1pPr>
            <a:lvl2pPr marL="217143" indent="0">
              <a:buNone/>
              <a:defRPr sz="1000"/>
            </a:lvl2pPr>
            <a:lvl3pPr marL="530288" indent="0">
              <a:buNone/>
              <a:defRPr sz="1000"/>
            </a:lvl3pPr>
            <a:lvl4pPr marL="896004" indent="0">
              <a:buNone/>
              <a:defRPr sz="1000"/>
            </a:lvl4pPr>
            <a:lvl5pPr marL="1296673" indent="0">
              <a:buNone/>
              <a:defRPr sz="1000"/>
            </a:lvl5pPr>
          </a:lstStyle>
          <a:p>
            <a:r>
              <a:rPr lang="en-US" sz="1000">
                <a:solidFill>
                  <a:srgbClr val="595959"/>
                </a:solidFill>
              </a:rPr>
              <a:t>Click to add footnote</a:t>
            </a:r>
          </a:p>
        </p:txBody>
      </p:sp>
      <p:sp>
        <p:nvSpPr>
          <p:cNvPr id="14" name="Title 1"/>
          <p:cNvSpPr>
            <a:spLocks noGrp="1"/>
          </p:cNvSpPr>
          <p:nvPr>
            <p:ph type="title"/>
          </p:nvPr>
        </p:nvSpPr>
        <p:spPr>
          <a:xfrm>
            <a:off x="605367" y="378460"/>
            <a:ext cx="10981267" cy="577081"/>
          </a:xfrm>
        </p:spPr>
        <p:txBody>
          <a:bodyPr/>
          <a:lstStyle>
            <a:lvl1pPr>
              <a:defRPr>
                <a:solidFill>
                  <a:schemeClr val="tx1"/>
                </a:solidFill>
              </a:defRPr>
            </a:lvl1pPr>
          </a:lstStyle>
          <a:p>
            <a:r>
              <a:rPr lang="en-US"/>
              <a:t>Click to edit Master title style</a:t>
            </a:r>
          </a:p>
        </p:txBody>
      </p:sp>
      <p:sp>
        <p:nvSpPr>
          <p:cNvPr id="15" name="Text Placeholder 4"/>
          <p:cNvSpPr>
            <a:spLocks noGrp="1"/>
          </p:cNvSpPr>
          <p:nvPr>
            <p:ph type="body" sz="quarter" idx="10"/>
          </p:nvPr>
        </p:nvSpPr>
        <p:spPr>
          <a:xfrm>
            <a:off x="605367" y="1019041"/>
            <a:ext cx="10981267" cy="346249"/>
          </a:xfrm>
          <a:noFill/>
          <a:ln w="12700">
            <a:noFill/>
            <a:miter lim="800000"/>
            <a:headEnd/>
            <a:tailEnd/>
          </a:ln>
        </p:spPr>
        <p:txBody>
          <a:bodyPr vert="horz" wrap="square" lIns="0" tIns="0" rIns="0" bIns="0" numCol="1" anchor="t" anchorCtr="0" compatLnSpc="1">
            <a:prstTxWarp prst="textNoShape">
              <a:avLst/>
            </a:prstTxWarp>
            <a:spAutoFit/>
          </a:bodyPr>
          <a:lstStyle>
            <a:lvl1pPr marL="0" indent="0">
              <a:buNone/>
              <a:defRPr lang="en-US" sz="2500" dirty="0">
                <a:solidFill>
                  <a:srgbClr val="595959"/>
                </a:solidFill>
                <a:latin typeface="+mn-lt"/>
                <a:ea typeface="Arial Unicode MS" pitchFamily="-65" charset="0"/>
                <a:cs typeface="Arial Unicode MS" pitchFamily="-65" charset="0"/>
                <a:sym typeface="Arial" pitchFamily="-65" charset="0"/>
              </a:defRPr>
            </a:lvl1pPr>
            <a:lvl2pPr>
              <a:defRPr sz="2100"/>
            </a:lvl2pPr>
            <a:lvl3pPr>
              <a:defRPr sz="2100"/>
            </a:lvl3pPr>
            <a:lvl4pPr>
              <a:defRPr sz="2100"/>
            </a:lvl4pPr>
            <a:lvl5pPr>
              <a:defRPr sz="2100"/>
            </a:lvl5pPr>
          </a:lstStyle>
          <a:p>
            <a:pPr marL="0" lvl="0" indent="0" algn="l" rtl="0" eaLnBrk="0" fontAlgn="base" hangingPunct="0">
              <a:spcBef>
                <a:spcPts val="2100"/>
              </a:spcBef>
              <a:spcAft>
                <a:spcPct val="0"/>
              </a:spcAft>
              <a:buClr>
                <a:schemeClr val="tx1"/>
              </a:buClr>
              <a:buSzPct val="100000"/>
              <a:buFont typeface="Arial" pitchFamily="-65" charset="0"/>
              <a:buNone/>
            </a:pPr>
            <a:r>
              <a:rPr lang="en-US"/>
              <a:t>Edit Master text styles</a:t>
            </a:r>
          </a:p>
        </p:txBody>
      </p:sp>
      <p:sp>
        <p:nvSpPr>
          <p:cNvPr id="9" name="Slide Number Placeholder 5">
            <a:extLst>
              <a:ext uri="{FF2B5EF4-FFF2-40B4-BE49-F238E27FC236}">
                <a16:creationId xmlns:a16="http://schemas.microsoft.com/office/drawing/2014/main" id="{2FB79595-6611-6A43-802E-FB0E9A82665A}"/>
              </a:ext>
            </a:extLst>
          </p:cNvPr>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AD816501-AAE5-214E-B100-00C3DC5F5E3F}" type="slidenum">
              <a:rPr lang="en-US" smtClean="0"/>
              <a:pPr/>
              <a:t>‹#›</a:t>
            </a:fld>
            <a:endParaRPr lang="en-US"/>
          </a:p>
        </p:txBody>
      </p:sp>
    </p:spTree>
    <p:extLst>
      <p:ext uri="{BB962C8B-B14F-4D97-AF65-F5344CB8AC3E}">
        <p14:creationId xmlns:p14="http://schemas.microsoft.com/office/powerpoint/2010/main" val="109509361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5F8580-60B4-9243-A322-3C1923D22293}"/>
              </a:ext>
            </a:extLst>
          </p:cNvPr>
          <p:cNvSpPr>
            <a:spLocks noGrp="1"/>
          </p:cNvSpPr>
          <p:nvPr>
            <p:ph type="dt" sz="half" idx="10"/>
          </p:nvPr>
        </p:nvSpPr>
        <p:spPr/>
        <p:txBody>
          <a:bodyPr/>
          <a:lstStyle/>
          <a:p>
            <a:fld id="{8F32DBFC-E002-244E-A25B-30572EFA394F}" type="datetimeFigureOut">
              <a:rPr kumimoji="1" lang="zh-CN" altLang="en-US" smtClean="0"/>
              <a:t>2024/2/23</a:t>
            </a:fld>
            <a:endParaRPr kumimoji="1" lang="zh-CN" altLang="en-US"/>
          </a:p>
        </p:txBody>
      </p:sp>
      <p:sp>
        <p:nvSpPr>
          <p:cNvPr id="3" name="页脚占位符 2">
            <a:extLst>
              <a:ext uri="{FF2B5EF4-FFF2-40B4-BE49-F238E27FC236}">
                <a16:creationId xmlns:a16="http://schemas.microsoft.com/office/drawing/2014/main" id="{4EDCA45A-2DD6-6644-9ED6-618EF67FA612}"/>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77BB5CEF-2669-FF4D-9CA8-810640B4B61E}"/>
              </a:ext>
            </a:extLst>
          </p:cNvPr>
          <p:cNvSpPr>
            <a:spLocks noGrp="1"/>
          </p:cNvSpPr>
          <p:nvPr>
            <p:ph type="sldNum" sz="quarter" idx="12"/>
          </p:nvPr>
        </p:nvSpPr>
        <p:spPr/>
        <p:txBody>
          <a:bodyPr/>
          <a:lstStyle/>
          <a:p>
            <a:fld id="{EB68F230-267A-DD47-B6B1-C6EA8CF5F5CA}" type="slidenum">
              <a:rPr kumimoji="1" lang="zh-CN" altLang="en-US" smtClean="0"/>
              <a:t>‹#›</a:t>
            </a:fld>
            <a:endParaRPr kumimoji="1" lang="zh-CN" altLang="en-US"/>
          </a:p>
        </p:txBody>
      </p:sp>
    </p:spTree>
    <p:extLst>
      <p:ext uri="{BB962C8B-B14F-4D97-AF65-F5344CB8AC3E}">
        <p14:creationId xmlns:p14="http://schemas.microsoft.com/office/powerpoint/2010/main" val="50966693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6" name="Rectangle 35"/>
          <p:cNvSpPr/>
          <p:nvPr/>
        </p:nvSpPr>
        <p:spPr>
          <a:xfrm>
            <a:off x="0" y="1"/>
            <a:ext cx="12192000" cy="3276600"/>
          </a:xfrm>
          <a:prstGeom prst="rect">
            <a:avLst/>
          </a:prstGeom>
          <a:solidFill>
            <a:schemeClr val="bg2"/>
          </a:soli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sp>
        <p:nvSpPr>
          <p:cNvPr id="2" name="Title 1"/>
          <p:cNvSpPr>
            <a:spLocks noGrp="1"/>
          </p:cNvSpPr>
          <p:nvPr>
            <p:ph type="ctrTitle"/>
          </p:nvPr>
        </p:nvSpPr>
        <p:spPr>
          <a:xfrm>
            <a:off x="609600" y="968376"/>
            <a:ext cx="10972800" cy="1470025"/>
          </a:xfrm>
        </p:spPr>
        <p:txBody>
          <a:bodyPr>
            <a:normAutofit/>
          </a:bodyPr>
          <a:lstStyle>
            <a:lvl1pPr algn="ctr">
              <a:defRPr sz="4000">
                <a:solidFill>
                  <a:schemeClr val="tx1"/>
                </a:solidFill>
              </a:defRPr>
            </a:lvl1pPr>
          </a:lstStyle>
          <a:p>
            <a:r>
              <a:rPr lang="en-US" altLang="zh-CN"/>
              <a:t>Click to edit Master title style</a:t>
            </a:r>
            <a:endParaRPr lang="en-US"/>
          </a:p>
        </p:txBody>
      </p:sp>
      <p:sp>
        <p:nvSpPr>
          <p:cNvPr id="13" name="Text Placeholder 12"/>
          <p:cNvSpPr>
            <a:spLocks noGrp="1"/>
          </p:cNvSpPr>
          <p:nvPr>
            <p:ph type="body" sz="quarter" idx="13"/>
          </p:nvPr>
        </p:nvSpPr>
        <p:spPr>
          <a:xfrm>
            <a:off x="609600" y="3886200"/>
            <a:ext cx="10972800" cy="914400"/>
          </a:xfrm>
        </p:spPr>
        <p:txBody>
          <a:bodyPr anchor="b">
            <a:normAutofit/>
          </a:bodyPr>
          <a:lstStyle>
            <a:lvl1pPr algn="ctr">
              <a:defRPr sz="2000">
                <a:solidFill>
                  <a:schemeClr val="tx2"/>
                </a:solidFill>
              </a:defRPr>
            </a:lvl1pPr>
          </a:lstStyle>
          <a:p>
            <a:pPr lvl="0"/>
            <a:r>
              <a:rPr lang="en-US" altLang="zh-CN"/>
              <a:t>Click to edit Master text styles</a:t>
            </a:r>
          </a:p>
        </p:txBody>
      </p:sp>
      <p:sp>
        <p:nvSpPr>
          <p:cNvPr id="15" name="Text Placeholder 14"/>
          <p:cNvSpPr>
            <a:spLocks noGrp="1"/>
          </p:cNvSpPr>
          <p:nvPr>
            <p:ph type="body" sz="quarter" idx="14"/>
          </p:nvPr>
        </p:nvSpPr>
        <p:spPr>
          <a:xfrm>
            <a:off x="609600" y="5029200"/>
            <a:ext cx="10972800" cy="1219200"/>
          </a:xfrm>
        </p:spPr>
        <p:txBody>
          <a:bodyPr anchor="t">
            <a:normAutofit/>
          </a:bodyPr>
          <a:lstStyle>
            <a:lvl1pPr algn="ctr">
              <a:defRPr sz="1600" b="0">
                <a:solidFill>
                  <a:schemeClr val="tx2"/>
                </a:solidFill>
              </a:defRPr>
            </a:lvl1pPr>
          </a:lstStyle>
          <a:p>
            <a:pPr lvl="0"/>
            <a:r>
              <a:rPr lang="en-US" altLang="zh-CN"/>
              <a:t>Click to edit Master text styles</a:t>
            </a:r>
          </a:p>
        </p:txBody>
      </p:sp>
      <p:sp>
        <p:nvSpPr>
          <p:cNvPr id="38" name="Rectangle 37"/>
          <p:cNvSpPr/>
          <p:nvPr/>
        </p:nvSpPr>
        <p:spPr>
          <a:xfrm>
            <a:off x="0" y="6629400"/>
            <a:ext cx="12192000"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lide Number Placeholder 2">
            <a:extLst>
              <a:ext uri="{FF2B5EF4-FFF2-40B4-BE49-F238E27FC236}">
                <a16:creationId xmlns:a16="http://schemas.microsoft.com/office/drawing/2014/main" id="{9FD7E3A8-2E88-4D19-9D5E-F564E10B42EB}"/>
              </a:ext>
            </a:extLst>
          </p:cNvPr>
          <p:cNvSpPr>
            <a:spLocks noGrp="1"/>
          </p:cNvSpPr>
          <p:nvPr>
            <p:ph type="sldNum" sz="quarter" idx="15"/>
          </p:nvPr>
        </p:nvSpPr>
        <p:spPr/>
        <p:txBody>
          <a:bodyPr/>
          <a:lstStyle/>
          <a:p>
            <a:fld id="{D3FCA764-46D2-4FC3-A118-04844DC44008}" type="slidenum">
              <a:rPr lang="en-US" smtClean="0"/>
              <a:pPr/>
              <a:t>‹#›</a:t>
            </a:fld>
            <a:endParaRPr lang="en-US"/>
          </a:p>
        </p:txBody>
      </p:sp>
      <p:sp>
        <p:nvSpPr>
          <p:cNvPr id="5" name="Rectangle 4">
            <a:extLst>
              <a:ext uri="{FF2B5EF4-FFF2-40B4-BE49-F238E27FC236}">
                <a16:creationId xmlns:a16="http://schemas.microsoft.com/office/drawing/2014/main" id="{5CE9D79B-95EF-4475-848C-DDB88FAEB24A}"/>
              </a:ext>
            </a:extLst>
          </p:cNvPr>
          <p:cNvSpPr/>
          <p:nvPr/>
        </p:nvSpPr>
        <p:spPr>
          <a:xfrm>
            <a:off x="3954228" y="6629400"/>
            <a:ext cx="4283545"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Presented at the American Academy of Dermatology Annual Meeting, 8-12 March 2024</a:t>
            </a:r>
          </a:p>
        </p:txBody>
      </p:sp>
      <p:cxnSp>
        <p:nvCxnSpPr>
          <p:cNvPr id="4" name="Straight Connector 3">
            <a:extLst>
              <a:ext uri="{FF2B5EF4-FFF2-40B4-BE49-F238E27FC236}">
                <a16:creationId xmlns:a16="http://schemas.microsoft.com/office/drawing/2014/main" id="{E8C09116-8883-C711-23E4-E2DDEBF48D61}"/>
              </a:ext>
            </a:extLst>
          </p:cNvPr>
          <p:cNvCxnSpPr/>
          <p:nvPr/>
        </p:nvCxnSpPr>
        <p:spPr>
          <a:xfrm>
            <a:off x="-5080" y="3260119"/>
            <a:ext cx="12197080" cy="0"/>
          </a:xfrm>
          <a:prstGeom prst="line">
            <a:avLst/>
          </a:prstGeom>
          <a:noFill/>
          <a:ln w="127000" cap="flat" cmpd="sng" algn="ctr">
            <a:solidFill>
              <a:schemeClr val="tx1"/>
            </a:solidFill>
            <a:prstDash val="solid"/>
            <a:miter lim="800000"/>
          </a:ln>
          <a:effectLst/>
        </p:spPr>
      </p:cxnSp>
    </p:spTree>
    <p:extLst>
      <p:ext uri="{BB962C8B-B14F-4D97-AF65-F5344CB8AC3E}">
        <p14:creationId xmlns:p14="http://schemas.microsoft.com/office/powerpoint/2010/main" val="2287211753"/>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1_Section Header">
    <p:spTree>
      <p:nvGrpSpPr>
        <p:cNvPr id="1" name=""/>
        <p:cNvGrpSpPr/>
        <p:nvPr/>
      </p:nvGrpSpPr>
      <p:grpSpPr>
        <a:xfrm>
          <a:off x="0" y="0"/>
          <a:ext cx="0" cy="0"/>
          <a:chOff x="0" y="0"/>
          <a:chExt cx="0" cy="0"/>
        </a:xfrm>
      </p:grpSpPr>
      <p:sp>
        <p:nvSpPr>
          <p:cNvPr id="8" name="Rounded Rectangle 7">
            <a:extLst>
              <a:ext uri="{FF2B5EF4-FFF2-40B4-BE49-F238E27FC236}">
                <a16:creationId xmlns:a16="http://schemas.microsoft.com/office/drawing/2014/main" id="{4B0F0C50-9770-B5FF-DF88-216BBDBEF134}"/>
              </a:ext>
            </a:extLst>
          </p:cNvPr>
          <p:cNvSpPr/>
          <p:nvPr/>
        </p:nvSpPr>
        <p:spPr>
          <a:xfrm>
            <a:off x="342900" y="304800"/>
            <a:ext cx="11506200" cy="6248400"/>
          </a:xfrm>
          <a:prstGeom prst="roundRect">
            <a:avLst>
              <a:gd name="adj" fmla="val 3603"/>
            </a:avLst>
          </a:prstGeom>
          <a:solidFill>
            <a:srgbClr val="D3B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medium confidence">
            <a:extLst>
              <a:ext uri="{FF2B5EF4-FFF2-40B4-BE49-F238E27FC236}">
                <a16:creationId xmlns:a16="http://schemas.microsoft.com/office/drawing/2014/main" id="{F7E05930-B345-A9D8-5B4B-7468BED3E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90" y="5895046"/>
            <a:ext cx="1414841" cy="659316"/>
          </a:xfrm>
          <a:prstGeom prst="rect">
            <a:avLst/>
          </a:prstGeom>
        </p:spPr>
      </p:pic>
      <p:sp>
        <p:nvSpPr>
          <p:cNvPr id="2" name="Title 1">
            <a:extLst>
              <a:ext uri="{FF2B5EF4-FFF2-40B4-BE49-F238E27FC236}">
                <a16:creationId xmlns:a16="http://schemas.microsoft.com/office/drawing/2014/main" id="{7893558F-2498-EA06-C3C9-F658817E047A}"/>
              </a:ext>
            </a:extLst>
          </p:cNvPr>
          <p:cNvSpPr>
            <a:spLocks noGrp="1"/>
          </p:cNvSpPr>
          <p:nvPr>
            <p:ph type="title"/>
          </p:nvPr>
        </p:nvSpPr>
        <p:spPr>
          <a:xfrm>
            <a:off x="581025" y="1736725"/>
            <a:ext cx="7256463" cy="1477328"/>
          </a:xfrm>
          <a:prstGeom prst="rect">
            <a:avLst/>
          </a:prstGeom>
        </p:spPr>
        <p:txBody>
          <a:bodyPr anchor="t"/>
          <a:lstStyle>
            <a:lvl1pPr>
              <a:lnSpc>
                <a:spcPct val="80000"/>
              </a:lnSpc>
              <a:defRPr sz="6000" b="0" spc="-80" baseline="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8E45C7F8-FE67-62C6-5D2A-02B25DE70FBC}"/>
              </a:ext>
            </a:extLst>
          </p:cNvPr>
          <p:cNvSpPr>
            <a:spLocks noGrp="1"/>
          </p:cNvSpPr>
          <p:nvPr>
            <p:ph type="body" idx="1"/>
          </p:nvPr>
        </p:nvSpPr>
        <p:spPr>
          <a:xfrm>
            <a:off x="581025" y="4437063"/>
            <a:ext cx="537051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7" name="Footer Placeholder 16">
            <a:extLst>
              <a:ext uri="{FF2B5EF4-FFF2-40B4-BE49-F238E27FC236}">
                <a16:creationId xmlns:a16="http://schemas.microsoft.com/office/drawing/2014/main" id="{CA968AFD-E692-3BE4-DCD2-13331C1D4324}"/>
              </a:ext>
            </a:extLst>
          </p:cNvPr>
          <p:cNvSpPr>
            <a:spLocks noGrp="1"/>
          </p:cNvSpPr>
          <p:nvPr>
            <p:ph type="ftr" sz="quarter" idx="10"/>
          </p:nvPr>
        </p:nvSpPr>
        <p:spPr>
          <a:xfrm>
            <a:off x="5818930" y="6228477"/>
            <a:ext cx="5521583" cy="123111"/>
          </a:xfrm>
          <a:prstGeom prst="rect">
            <a:avLst/>
          </a:prstGeom>
        </p:spPr>
        <p:txBody>
          <a:bodyPr/>
          <a:lstStyle/>
          <a:p>
            <a:endParaRPr lang="zh-CN" altLang="en-US"/>
          </a:p>
        </p:txBody>
      </p:sp>
      <p:sp>
        <p:nvSpPr>
          <p:cNvPr id="18" name="Slide Number Placeholder 17">
            <a:extLst>
              <a:ext uri="{FF2B5EF4-FFF2-40B4-BE49-F238E27FC236}">
                <a16:creationId xmlns:a16="http://schemas.microsoft.com/office/drawing/2014/main" id="{558B6D64-E611-43D1-AFD8-4D651BDB633D}"/>
              </a:ext>
            </a:extLst>
          </p:cNvPr>
          <p:cNvSpPr>
            <a:spLocks noGrp="1"/>
          </p:cNvSpPr>
          <p:nvPr>
            <p:ph type="sldNum" sz="quarter" idx="11"/>
          </p:nvPr>
        </p:nvSpPr>
        <p:spPr>
          <a:xfrm>
            <a:off x="11368696" y="6228476"/>
            <a:ext cx="247042" cy="123111"/>
          </a:xfrm>
          <a:prstGeom prst="rect">
            <a:avLst/>
          </a:prstGeom>
        </p:spPr>
        <p:txBody>
          <a:bodyPr/>
          <a:lstStyle/>
          <a:p>
            <a:fld id="{F994C391-AC41-4D63-8E7F-4DD737265DA1}" type="slidenum">
              <a:rPr lang="zh-CN" altLang="en-US" smtClean="0"/>
              <a:t>‹#›</a:t>
            </a:fld>
            <a:endParaRPr lang="zh-CN" altLang="en-US"/>
          </a:p>
        </p:txBody>
      </p:sp>
      <p:sp>
        <p:nvSpPr>
          <p:cNvPr id="29" name="Text Placeholder 7">
            <a:extLst>
              <a:ext uri="{FF2B5EF4-FFF2-40B4-BE49-F238E27FC236}">
                <a16:creationId xmlns:a16="http://schemas.microsoft.com/office/drawing/2014/main" id="{4F26BF92-7535-1474-0B9E-B5B643A40D83}"/>
              </a:ext>
            </a:extLst>
          </p:cNvPr>
          <p:cNvSpPr>
            <a:spLocks noGrp="1"/>
          </p:cNvSpPr>
          <p:nvPr>
            <p:ph type="body" sz="quarter" idx="13" hasCustomPrompt="1"/>
          </p:nvPr>
        </p:nvSpPr>
        <p:spPr>
          <a:xfrm>
            <a:off x="595313" y="513715"/>
            <a:ext cx="1221612" cy="692497"/>
          </a:xfrm>
        </p:spPr>
        <p:txBody>
          <a:bodyPr wrap="square">
            <a:spAutoFit/>
          </a:bodyPr>
          <a:lstStyle>
            <a:lvl1pPr marL="0" indent="0">
              <a:buNone/>
              <a:defRPr sz="5000" spc="-13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Tree>
    <p:extLst>
      <p:ext uri="{BB962C8B-B14F-4D97-AF65-F5344CB8AC3E}">
        <p14:creationId xmlns:p14="http://schemas.microsoft.com/office/powerpoint/2010/main" val="197302183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a:p>
        </p:txBody>
      </p:sp>
      <p:sp>
        <p:nvSpPr>
          <p:cNvPr id="4" name="Slide Number Placeholder 3"/>
          <p:cNvSpPr>
            <a:spLocks noGrp="1"/>
          </p:cNvSpPr>
          <p:nvPr>
            <p:ph type="sldNum" sz="quarter" idx="11"/>
          </p:nvPr>
        </p:nvSpPr>
        <p:spPr/>
        <p:txBody>
          <a:bodyPr/>
          <a:lstStyle/>
          <a:p>
            <a:fld id="{D3FCA764-46D2-4FC3-A118-04844DC44008}" type="slidenum">
              <a:rPr lang="en-US" smtClean="0"/>
              <a:pPr/>
              <a:t>‹#›</a:t>
            </a:fld>
            <a:endParaRPr lang="en-US"/>
          </a:p>
        </p:txBody>
      </p:sp>
      <p:sp>
        <p:nvSpPr>
          <p:cNvPr id="8" name="Content Placeholder 7"/>
          <p:cNvSpPr>
            <a:spLocks noGrp="1"/>
          </p:cNvSpPr>
          <p:nvPr>
            <p:ph sz="quarter" idx="12"/>
          </p:nvPr>
        </p:nvSpPr>
        <p:spPr>
          <a:xfrm>
            <a:off x="609600" y="1524000"/>
            <a:ext cx="10972800" cy="452596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11" name="Content Placeholder 10"/>
          <p:cNvSpPr>
            <a:spLocks noGrp="1"/>
          </p:cNvSpPr>
          <p:nvPr>
            <p:ph sz="quarter" idx="14" hasCustomPrompt="1"/>
          </p:nvPr>
        </p:nvSpPr>
        <p:spPr>
          <a:xfrm>
            <a:off x="609600" y="6156008"/>
            <a:ext cx="10972800" cy="307975"/>
          </a:xfrm>
        </p:spPr>
        <p:txBody>
          <a:bodyPr bIns="0" anchor="b">
            <a:noAutofit/>
          </a:bodyPr>
          <a:lstStyle>
            <a:lvl1pPr>
              <a:spcBef>
                <a:spcPts val="100"/>
              </a:spcBef>
              <a:defRPr sz="1000" b="0">
                <a:solidFill>
                  <a:schemeClr val="tx1"/>
                </a:solidFill>
              </a:defRPr>
            </a:lvl1pPr>
            <a:lvl2pPr>
              <a:defRPr sz="1000" b="0">
                <a:solidFill>
                  <a:schemeClr val="tx1"/>
                </a:solidFill>
              </a:defRPr>
            </a:lvl2pPr>
            <a:lvl3pPr>
              <a:defRPr sz="1000" b="0">
                <a:solidFill>
                  <a:schemeClr val="tx1"/>
                </a:solidFill>
              </a:defRPr>
            </a:lvl3pPr>
            <a:lvl4pPr>
              <a:defRPr sz="1000" b="0">
                <a:solidFill>
                  <a:schemeClr val="tx1"/>
                </a:solidFill>
              </a:defRPr>
            </a:lvl4pPr>
            <a:lvl5pPr>
              <a:defRPr sz="1000" b="0">
                <a:solidFill>
                  <a:schemeClr val="tx1"/>
                </a:solidFill>
              </a:defRPr>
            </a:lvl5pPr>
          </a:lstStyle>
          <a:p>
            <a:pPr lvl="0"/>
            <a:r>
              <a:rPr lang="en-US"/>
              <a:t>References</a:t>
            </a:r>
          </a:p>
        </p:txBody>
      </p:sp>
    </p:spTree>
    <p:extLst>
      <p:ext uri="{BB962C8B-B14F-4D97-AF65-F5344CB8AC3E}">
        <p14:creationId xmlns:p14="http://schemas.microsoft.com/office/powerpoint/2010/main" val="2253759100"/>
      </p:ext>
    </p:extLst>
  </p:cSld>
  <p:clrMapOvr>
    <a:masterClrMapping/>
  </p:clrMapOvr>
  <p:hf hd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0"/>
            <a:ext cx="5384800" cy="4455160"/>
          </a:xfrm>
        </p:spPr>
        <p:txBody>
          <a:bodyPr>
            <a:normAutofit/>
          </a:bodyPr>
          <a:lstStyle>
            <a:lvl1pPr>
              <a:defRPr sz="22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4" name="Content Placeholder 3"/>
          <p:cNvSpPr>
            <a:spLocks noGrp="1"/>
          </p:cNvSpPr>
          <p:nvPr>
            <p:ph sz="half" idx="2"/>
          </p:nvPr>
        </p:nvSpPr>
        <p:spPr>
          <a:xfrm>
            <a:off x="6197600" y="1524000"/>
            <a:ext cx="5384800" cy="4455160"/>
          </a:xfrm>
        </p:spPr>
        <p:txBody>
          <a:bodyPr>
            <a:normAutofit/>
          </a:bodyPr>
          <a:lstStyle>
            <a:lvl1pPr>
              <a:defRPr sz="22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9"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baseline="0">
                <a:solidFill>
                  <a:schemeClr val="tx1"/>
                </a:solidFill>
              </a:defRPr>
            </a:lvl1pPr>
          </a:lstStyle>
          <a:p>
            <a:pPr lvl="0"/>
            <a:r>
              <a:rPr lang="en-US"/>
              <a:t>Single line reference</a:t>
            </a:r>
          </a:p>
        </p:txBody>
      </p:sp>
      <p:sp>
        <p:nvSpPr>
          <p:cNvPr id="5" name="Title 4"/>
          <p:cNvSpPr>
            <a:spLocks noGrp="1"/>
          </p:cNvSpPr>
          <p:nvPr>
            <p:ph type="title"/>
          </p:nvPr>
        </p:nvSpPr>
        <p:spPr/>
        <p:txBody>
          <a:bodyPr/>
          <a:lstStyle/>
          <a:p>
            <a:r>
              <a:rPr lang="en-US" altLang="zh-CN"/>
              <a:t>Click to edit Master title style</a:t>
            </a:r>
            <a:endParaRPr lang="en-US"/>
          </a:p>
        </p:txBody>
      </p:sp>
    </p:spTree>
    <p:extLst>
      <p:ext uri="{BB962C8B-B14F-4D97-AF65-F5344CB8AC3E}">
        <p14:creationId xmlns:p14="http://schemas.microsoft.com/office/powerpoint/2010/main" val="1244390336"/>
      </p:ext>
    </p:extLst>
  </p:cSld>
  <p:clrMapOvr>
    <a:masterClrMapping/>
  </p:clrMapOvr>
  <p:hf hd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ample Tab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defRPr>
            </a:lvl1pPr>
          </a:lstStyle>
          <a:p>
            <a:pPr lvl="0"/>
            <a:r>
              <a:rPr lang="en-US"/>
              <a:t>Single line reference</a:t>
            </a:r>
          </a:p>
        </p:txBody>
      </p:sp>
      <p:sp>
        <p:nvSpPr>
          <p:cNvPr id="3" name="Title 2"/>
          <p:cNvSpPr>
            <a:spLocks noGrp="1"/>
          </p:cNvSpPr>
          <p:nvPr>
            <p:ph type="title"/>
          </p:nvPr>
        </p:nvSpPr>
        <p:spPr/>
        <p:txBody>
          <a:bodyPr/>
          <a:lstStyle/>
          <a:p>
            <a:r>
              <a:rPr lang="en-US" altLang="zh-CN"/>
              <a:t>Click to edit Master title style</a:t>
            </a:r>
            <a:endParaRPr lang="en-US"/>
          </a:p>
        </p:txBody>
      </p:sp>
      <p:graphicFrame>
        <p:nvGraphicFramePr>
          <p:cNvPr id="10" name="Content Placeholder 9"/>
          <p:cNvGraphicFramePr>
            <a:graphicFrameLocks/>
          </p:cNvGraphicFramePr>
          <p:nvPr>
            <p:extLst>
              <p:ext uri="{D42A27DB-BD31-4B8C-83A1-F6EECF244321}">
                <p14:modId xmlns:p14="http://schemas.microsoft.com/office/powerpoint/2010/main" val="544044486"/>
              </p:ext>
            </p:extLst>
          </p:nvPr>
        </p:nvGraphicFramePr>
        <p:xfrm>
          <a:off x="609600" y="1947376"/>
          <a:ext cx="10972800" cy="3974592"/>
        </p:xfrm>
        <a:graphic>
          <a:graphicData uri="http://schemas.openxmlformats.org/drawingml/2006/table">
            <a:tbl>
              <a:tblPr firstRow="1" bandRow="1">
                <a:tableStyleId>{F2DE63D5-997A-4646-A377-4702673A728D}</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0">
                <a:tc>
                  <a:txBody>
                    <a:bodyPr/>
                    <a:lstStyle/>
                    <a:p>
                      <a:r>
                        <a:rPr lang="en-US" sz="1800">
                          <a:solidFill>
                            <a:schemeClr val="tx2"/>
                          </a:solidFill>
                        </a:rPr>
                        <a:t>Table title if needed</a:t>
                      </a:r>
                    </a:p>
                  </a:txBody>
                  <a:tcPr marL="0" marR="0" anchor="ctr">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r>
                        <a:rPr lang="en-US" sz="1400" b="1">
                          <a:solidFill>
                            <a:sysClr val="windowText" lastClr="000000"/>
                          </a:solidFill>
                          <a:latin typeface="+mn-lt"/>
                        </a:rPr>
                        <a:t>Header</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marR="0" indent="0" algn="l" defTabSz="914400" rtl="0" eaLnBrk="1" fontAlgn="auto" latinLnBrk="0" hangingPunct="1">
                        <a:lnSpc>
                          <a:spcPct val="100000"/>
                        </a:lnSpc>
                        <a:spcBef>
                          <a:spcPts val="0"/>
                        </a:spcBef>
                        <a:spcAft>
                          <a:spcPts val="0"/>
                        </a:spcAft>
                        <a:buClrTx/>
                        <a:buSzTx/>
                        <a:buFontTx/>
                        <a:buNone/>
                        <a:tabLst/>
                        <a:defRPr/>
                      </a:pPr>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2192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0">
                <a:tc gridSpan="4">
                  <a:txBody>
                    <a:bodyPr/>
                    <a:lstStyle/>
                    <a:p>
                      <a:pPr marL="0" indent="0"/>
                      <a:r>
                        <a:rPr lang="en-US" sz="900" kern="1200">
                          <a:solidFill>
                            <a:schemeClr val="tx1"/>
                          </a:solidFill>
                          <a:latin typeface="+mn-lt"/>
                          <a:ea typeface="+mn-ea"/>
                          <a:cs typeface="+mn-cs"/>
                        </a:rPr>
                        <a:t>Footnote if needed</a:t>
                      </a:r>
                    </a:p>
                  </a:txBody>
                  <a:tcPr marL="0" marR="0" marT="73152" anchor="ctr">
                    <a:lnL w="9525" cap="flat" cmpd="sng" algn="ctr">
                      <a:noFill/>
                      <a:prstDash val="solid"/>
                    </a:lnL>
                    <a:lnR w="635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 name="TextBox 4"/>
          <p:cNvSpPr txBox="1"/>
          <p:nvPr/>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table – do</a:t>
            </a:r>
            <a:r>
              <a:rPr lang="en-US" sz="1400" baseline="0">
                <a:solidFill>
                  <a:schemeClr val="accent1"/>
                </a:solidFill>
              </a:rPr>
              <a:t> not use slide as master – table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2730701415"/>
      </p:ext>
    </p:extLst>
  </p:cSld>
  <p:clrMapOvr>
    <a:masterClrMapping/>
  </p:clrMapOvr>
  <p:hf hd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ample fig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defRPr>
            </a:lvl1pPr>
          </a:lstStyle>
          <a:p>
            <a:pPr lvl="0"/>
            <a:r>
              <a:rPr lang="en-US"/>
              <a:t>Single line reference</a:t>
            </a:r>
          </a:p>
        </p:txBody>
      </p:sp>
      <p:sp>
        <p:nvSpPr>
          <p:cNvPr id="3" name="Title 2"/>
          <p:cNvSpPr>
            <a:spLocks noGrp="1"/>
          </p:cNvSpPr>
          <p:nvPr>
            <p:ph type="title"/>
          </p:nvPr>
        </p:nvSpPr>
        <p:spPr/>
        <p:txBody>
          <a:bodyPr/>
          <a:lstStyle/>
          <a:p>
            <a:r>
              <a:rPr lang="en-US" altLang="zh-CN"/>
              <a:t>Click to edit Master title style</a:t>
            </a:r>
            <a:endParaRPr lang="en-US"/>
          </a:p>
        </p:txBody>
      </p:sp>
      <p:graphicFrame>
        <p:nvGraphicFramePr>
          <p:cNvPr id="9" name="Content Placeholder 187"/>
          <p:cNvGraphicFramePr>
            <a:graphicFrameLocks/>
          </p:cNvGraphicFramePr>
          <p:nvPr>
            <p:extLst>
              <p:ext uri="{D42A27DB-BD31-4B8C-83A1-F6EECF244321}">
                <p14:modId xmlns:p14="http://schemas.microsoft.com/office/powerpoint/2010/main" val="2120520001"/>
              </p:ext>
            </p:extLst>
          </p:nvPr>
        </p:nvGraphicFramePr>
        <p:xfrm>
          <a:off x="609600" y="15240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chart – do</a:t>
            </a:r>
            <a:r>
              <a:rPr lang="en-US" sz="1400" baseline="0">
                <a:solidFill>
                  <a:schemeClr val="accent1"/>
                </a:solidFill>
              </a:rPr>
              <a:t> not use slide as master – chart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1859656627"/>
      </p:ext>
    </p:extLst>
  </p:cSld>
  <p:clrMapOvr>
    <a:masterClrMapping/>
  </p:clrMapOvr>
  <p:hf hd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6" name="Rectangle 35"/>
          <p:cNvSpPr/>
          <p:nvPr/>
        </p:nvSpPr>
        <p:spPr>
          <a:xfrm>
            <a:off x="0" y="1"/>
            <a:ext cx="12192000" cy="3276600"/>
          </a:xfrm>
          <a:prstGeom prst="rect">
            <a:avLst/>
          </a:prstGeom>
          <a:solidFill>
            <a:schemeClr val="bg2"/>
          </a:soli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sp>
        <p:nvSpPr>
          <p:cNvPr id="2" name="Title 1"/>
          <p:cNvSpPr>
            <a:spLocks noGrp="1"/>
          </p:cNvSpPr>
          <p:nvPr>
            <p:ph type="ctrTitle"/>
          </p:nvPr>
        </p:nvSpPr>
        <p:spPr>
          <a:xfrm>
            <a:off x="609600" y="968376"/>
            <a:ext cx="10972800" cy="1470025"/>
          </a:xfrm>
        </p:spPr>
        <p:txBody>
          <a:bodyPr>
            <a:normAutofit/>
          </a:bodyPr>
          <a:lstStyle>
            <a:lvl1pPr algn="ctr">
              <a:defRPr sz="4000" b="1">
                <a:solidFill>
                  <a:schemeClr val="tx1"/>
                </a:solidFill>
                <a:latin typeface="+mn-lt"/>
              </a:defRPr>
            </a:lvl1pPr>
          </a:lstStyle>
          <a:p>
            <a:r>
              <a:rPr lang="en-US"/>
              <a:t>Click to edit Master title style</a:t>
            </a:r>
          </a:p>
        </p:txBody>
      </p:sp>
      <p:sp>
        <p:nvSpPr>
          <p:cNvPr id="13" name="Text Placeholder 12"/>
          <p:cNvSpPr>
            <a:spLocks noGrp="1"/>
          </p:cNvSpPr>
          <p:nvPr>
            <p:ph type="body" sz="quarter" idx="13"/>
          </p:nvPr>
        </p:nvSpPr>
        <p:spPr>
          <a:xfrm>
            <a:off x="609600" y="3886200"/>
            <a:ext cx="10972800" cy="914400"/>
          </a:xfrm>
        </p:spPr>
        <p:txBody>
          <a:bodyPr anchor="b">
            <a:normAutofit/>
          </a:bodyPr>
          <a:lstStyle>
            <a:lvl1pPr algn="ctr">
              <a:defRPr sz="2000">
                <a:solidFill>
                  <a:schemeClr val="tx2"/>
                </a:solidFill>
              </a:defRPr>
            </a:lvl1pPr>
          </a:lstStyle>
          <a:p>
            <a:pPr lvl="0"/>
            <a:r>
              <a:rPr lang="en-US"/>
              <a:t>Click to edit Master text styles</a:t>
            </a:r>
          </a:p>
        </p:txBody>
      </p:sp>
      <p:sp>
        <p:nvSpPr>
          <p:cNvPr id="15" name="Text Placeholder 14"/>
          <p:cNvSpPr>
            <a:spLocks noGrp="1"/>
          </p:cNvSpPr>
          <p:nvPr>
            <p:ph type="body" sz="quarter" idx="14"/>
          </p:nvPr>
        </p:nvSpPr>
        <p:spPr>
          <a:xfrm>
            <a:off x="609600" y="5029200"/>
            <a:ext cx="10972800" cy="1219200"/>
          </a:xfrm>
        </p:spPr>
        <p:txBody>
          <a:bodyPr anchor="t">
            <a:normAutofit/>
          </a:bodyPr>
          <a:lstStyle>
            <a:lvl1pPr algn="ctr">
              <a:defRPr sz="1600" b="0">
                <a:solidFill>
                  <a:schemeClr val="tx2"/>
                </a:solidFill>
              </a:defRPr>
            </a:lvl1pPr>
          </a:lstStyle>
          <a:p>
            <a:pPr lvl="0"/>
            <a:r>
              <a:rPr lang="en-US"/>
              <a:t>Click to edit Master text styles</a:t>
            </a:r>
          </a:p>
        </p:txBody>
      </p:sp>
      <p:sp>
        <p:nvSpPr>
          <p:cNvPr id="38" name="Rectangle 37"/>
          <p:cNvSpPr/>
          <p:nvPr/>
        </p:nvSpPr>
        <p:spPr>
          <a:xfrm>
            <a:off x="0" y="6629400"/>
            <a:ext cx="12192000"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 name="Slide Number Placeholder 2">
            <a:extLst>
              <a:ext uri="{FF2B5EF4-FFF2-40B4-BE49-F238E27FC236}">
                <a16:creationId xmlns:a16="http://schemas.microsoft.com/office/drawing/2014/main" id="{9FD7E3A8-2E88-4D19-9D5E-F564E10B42EB}"/>
              </a:ext>
            </a:extLst>
          </p:cNvPr>
          <p:cNvSpPr>
            <a:spLocks noGrp="1"/>
          </p:cNvSpPr>
          <p:nvPr>
            <p:ph type="sldNum" sz="quarter" idx="15"/>
          </p:nvPr>
        </p:nvSpPr>
        <p:spPr/>
        <p:txBody>
          <a:bodyPr/>
          <a:lstStyle/>
          <a:p>
            <a:fld id="{D3FCA764-46D2-4FC3-A118-04844DC44008}" type="slidenum">
              <a:rPr lang="en-US" smtClean="0"/>
              <a:pPr/>
              <a:t>‹#›</a:t>
            </a:fld>
            <a:endParaRPr lang="en-US"/>
          </a:p>
        </p:txBody>
      </p:sp>
      <p:sp>
        <p:nvSpPr>
          <p:cNvPr id="5" name="Rectangle 4">
            <a:extLst>
              <a:ext uri="{FF2B5EF4-FFF2-40B4-BE49-F238E27FC236}">
                <a16:creationId xmlns:a16="http://schemas.microsoft.com/office/drawing/2014/main" id="{5CE9D79B-95EF-4475-848C-DDB88FAEB24A}"/>
              </a:ext>
            </a:extLst>
          </p:cNvPr>
          <p:cNvSpPr/>
          <p:nvPr/>
        </p:nvSpPr>
        <p:spPr>
          <a:xfrm>
            <a:off x="3435657" y="6629400"/>
            <a:ext cx="5320687"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Presented at the American Academy of Dermatology Annual Meeting, 8-12 March 2024</a:t>
            </a:r>
          </a:p>
        </p:txBody>
      </p:sp>
      <p:cxnSp>
        <p:nvCxnSpPr>
          <p:cNvPr id="4" name="Straight Connector 3">
            <a:extLst>
              <a:ext uri="{FF2B5EF4-FFF2-40B4-BE49-F238E27FC236}">
                <a16:creationId xmlns:a16="http://schemas.microsoft.com/office/drawing/2014/main" id="{E8C09116-8883-C711-23E4-E2DDEBF48D61}"/>
              </a:ext>
            </a:extLst>
          </p:cNvPr>
          <p:cNvCxnSpPr/>
          <p:nvPr/>
        </p:nvCxnSpPr>
        <p:spPr>
          <a:xfrm>
            <a:off x="-5080" y="3260119"/>
            <a:ext cx="12197080" cy="0"/>
          </a:xfrm>
          <a:prstGeom prst="line">
            <a:avLst/>
          </a:prstGeom>
          <a:noFill/>
          <a:ln w="127000" cap="flat" cmpd="sng" algn="ctr">
            <a:solidFill>
              <a:schemeClr val="tx1"/>
            </a:solidFill>
            <a:prstDash val="solid"/>
            <a:miter lim="800000"/>
          </a:ln>
          <a:effectLst/>
        </p:spPr>
      </p:cxnSp>
    </p:spTree>
    <p:extLst>
      <p:ext uri="{BB962C8B-B14F-4D97-AF65-F5344CB8AC3E}">
        <p14:creationId xmlns:p14="http://schemas.microsoft.com/office/powerpoint/2010/main" val="1332483642"/>
      </p:ext>
    </p:extLst>
  </p:cSld>
  <p:clrMapOvr>
    <a:masterClrMapping/>
  </p:clrMapOvr>
  <p:hf hd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D3FCA764-46D2-4FC3-A118-04844DC44008}" type="slidenum">
              <a:rPr lang="en-US" smtClean="0"/>
              <a:pPr/>
              <a:t>‹#›</a:t>
            </a:fld>
            <a:endParaRPr lang="en-US"/>
          </a:p>
        </p:txBody>
      </p:sp>
      <p:sp>
        <p:nvSpPr>
          <p:cNvPr id="8" name="Content Placeholder 7"/>
          <p:cNvSpPr>
            <a:spLocks noGrp="1"/>
          </p:cNvSpPr>
          <p:nvPr>
            <p:ph sz="quarter" idx="12"/>
          </p:nvPr>
        </p:nvSpPr>
        <p:spPr>
          <a:xfrm>
            <a:off x="609600" y="1524000"/>
            <a:ext cx="10972800" cy="4525963"/>
          </a:xfrm>
        </p:spPr>
        <p:txBody>
          <a:bodyPr/>
          <a:lstStyle>
            <a:lvl2pPr>
              <a:buClr>
                <a:schemeClr val="tx1"/>
              </a:buCl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4" hasCustomPrompt="1"/>
          </p:nvPr>
        </p:nvSpPr>
        <p:spPr>
          <a:xfrm>
            <a:off x="609600" y="6156008"/>
            <a:ext cx="10972800" cy="307975"/>
          </a:xfrm>
        </p:spPr>
        <p:txBody>
          <a:bodyPr bIns="0" anchor="b">
            <a:noAutofit/>
          </a:bodyPr>
          <a:lstStyle>
            <a:lvl1pPr>
              <a:spcBef>
                <a:spcPts val="100"/>
              </a:spcBef>
              <a:defRPr sz="1000" b="0">
                <a:solidFill>
                  <a:schemeClr val="tx1"/>
                </a:solidFill>
                <a:latin typeface="+mn-lt"/>
              </a:defRPr>
            </a:lvl1pPr>
            <a:lvl2pPr>
              <a:defRPr sz="1000" b="0">
                <a:solidFill>
                  <a:schemeClr val="tx1"/>
                </a:solidFill>
              </a:defRPr>
            </a:lvl2pPr>
            <a:lvl3pPr>
              <a:defRPr sz="1000" b="0">
                <a:solidFill>
                  <a:schemeClr val="tx1"/>
                </a:solidFill>
              </a:defRPr>
            </a:lvl3pPr>
            <a:lvl4pPr>
              <a:defRPr sz="1000" b="0">
                <a:solidFill>
                  <a:schemeClr val="tx1"/>
                </a:solidFill>
              </a:defRPr>
            </a:lvl4pPr>
            <a:lvl5pPr>
              <a:defRPr sz="1000" b="0">
                <a:solidFill>
                  <a:schemeClr val="tx1"/>
                </a:solidFill>
              </a:defRPr>
            </a:lvl5pPr>
          </a:lstStyle>
          <a:p>
            <a:pPr lvl="0"/>
            <a:r>
              <a:rPr lang="en-US"/>
              <a:t>References</a:t>
            </a:r>
          </a:p>
        </p:txBody>
      </p:sp>
    </p:spTree>
    <p:extLst>
      <p:ext uri="{BB962C8B-B14F-4D97-AF65-F5344CB8AC3E}">
        <p14:creationId xmlns:p14="http://schemas.microsoft.com/office/powerpoint/2010/main" val="289790800"/>
      </p:ext>
    </p:extLst>
  </p:cSld>
  <p:clrMapOvr>
    <a:masterClrMapping/>
  </p:clrMapOvr>
  <p:hf hd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09600" y="1524000"/>
            <a:ext cx="5384800" cy="4455160"/>
          </a:xfrm>
        </p:spPr>
        <p:txBody>
          <a:bodyPr>
            <a:normAutofit/>
          </a:bodyPr>
          <a:lstStyle>
            <a:lvl1pPr>
              <a:defRPr sz="22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524000"/>
            <a:ext cx="5384800" cy="4455160"/>
          </a:xfrm>
        </p:spPr>
        <p:txBody>
          <a:bodyPr>
            <a:normAutofit/>
          </a:bodyPr>
          <a:lstStyle>
            <a:lvl1pPr>
              <a:defRPr sz="2200" b="1"/>
            </a:lvl1pPr>
            <a:lvl2pPr>
              <a:defRPr sz="20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9"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baseline="0">
                <a:solidFill>
                  <a:schemeClr val="tx1"/>
                </a:solidFill>
                <a:latin typeface="+mn-lt"/>
              </a:defRPr>
            </a:lvl1pPr>
          </a:lstStyle>
          <a:p>
            <a:pPr lvl="0"/>
            <a:r>
              <a:rPr lang="en-US"/>
              <a:t>Single line reference</a:t>
            </a:r>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5526734"/>
      </p:ext>
    </p:extLst>
  </p:cSld>
  <p:clrMapOvr>
    <a:masterClrMapping/>
  </p:clrMapOvr>
  <p:hf hd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ample Tabl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latin typeface="+mn-lt"/>
              </a:defRPr>
            </a:lvl1pPr>
          </a:lstStyle>
          <a:p>
            <a:pPr lvl="0"/>
            <a:r>
              <a:rPr lang="en-US"/>
              <a:t>Single line reference</a:t>
            </a:r>
          </a:p>
        </p:txBody>
      </p:sp>
      <p:sp>
        <p:nvSpPr>
          <p:cNvPr id="3" name="Title 2"/>
          <p:cNvSpPr>
            <a:spLocks noGrp="1"/>
          </p:cNvSpPr>
          <p:nvPr>
            <p:ph type="title"/>
          </p:nvPr>
        </p:nvSpPr>
        <p:spPr/>
        <p:txBody>
          <a:bodyPr/>
          <a:lstStyle/>
          <a:p>
            <a:r>
              <a:rPr lang="en-US"/>
              <a:t>Click to edit Master title style</a:t>
            </a:r>
          </a:p>
        </p:txBody>
      </p:sp>
      <p:graphicFrame>
        <p:nvGraphicFramePr>
          <p:cNvPr id="10" name="Content Placeholder 9"/>
          <p:cNvGraphicFramePr>
            <a:graphicFrameLocks/>
          </p:cNvGraphicFramePr>
          <p:nvPr>
            <p:extLst>
              <p:ext uri="{D42A27DB-BD31-4B8C-83A1-F6EECF244321}">
                <p14:modId xmlns:p14="http://schemas.microsoft.com/office/powerpoint/2010/main" val="544044486"/>
              </p:ext>
            </p:extLst>
          </p:nvPr>
        </p:nvGraphicFramePr>
        <p:xfrm>
          <a:off x="609600" y="1947376"/>
          <a:ext cx="10972800" cy="3974592"/>
        </p:xfrm>
        <a:graphic>
          <a:graphicData uri="http://schemas.openxmlformats.org/drawingml/2006/table">
            <a:tbl>
              <a:tblPr firstRow="1" bandRow="1">
                <a:tableStyleId>{F2DE63D5-997A-4646-A377-4702673A728D}</a:tableStyleId>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743200">
                  <a:extLst>
                    <a:ext uri="{9D8B030D-6E8A-4147-A177-3AD203B41FA5}">
                      <a16:colId xmlns:a16="http://schemas.microsoft.com/office/drawing/2014/main" val="20003"/>
                    </a:ext>
                  </a:extLst>
                </a:gridCol>
              </a:tblGrid>
              <a:tr h="0">
                <a:tc>
                  <a:txBody>
                    <a:bodyPr/>
                    <a:lstStyle/>
                    <a:p>
                      <a:r>
                        <a:rPr lang="en-US" sz="1800">
                          <a:solidFill>
                            <a:schemeClr val="tx2"/>
                          </a:solidFill>
                        </a:rPr>
                        <a:t>Table title if needed</a:t>
                      </a:r>
                    </a:p>
                  </a:txBody>
                  <a:tcPr marL="0" marR="0" anchor="ctr">
                    <a:lnL w="2857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tc>
                  <a:txBody>
                    <a:bodyPr/>
                    <a:lstStyle/>
                    <a:p>
                      <a:pPr marL="0" marR="0" algn="ctr" hangingPunct="0">
                        <a:lnSpc>
                          <a:spcPct val="100000"/>
                        </a:lnSpc>
                        <a:spcBef>
                          <a:spcPts val="0"/>
                        </a:spcBef>
                        <a:spcAft>
                          <a:spcPts val="0"/>
                        </a:spcAft>
                      </a:pPr>
                      <a:endParaRPr lang="en-US" sz="1400">
                        <a:latin typeface="Times New Roman"/>
                        <a:ea typeface="MS Mincho"/>
                      </a:endParaRPr>
                    </a:p>
                  </a:txBody>
                  <a:tcPr anchor="ctr">
                    <a:lnL w="12700" cap="flat" cmpd="sng" algn="ctr">
                      <a:solidFill>
                        <a:schemeClr val="bg1"/>
                      </a:solid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noFill/>
                  </a:tcPr>
                </a:tc>
                <a:extLst>
                  <a:ext uri="{0D108BD9-81ED-4DB2-BD59-A6C34878D82A}">
                    <a16:rowId xmlns:a16="http://schemas.microsoft.com/office/drawing/2014/main" val="10000"/>
                  </a:ext>
                </a:extLst>
              </a:tr>
              <a:tr h="0">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r>
                        <a:rPr lang="en-US" sz="1400" b="1">
                          <a:solidFill>
                            <a:sysClr val="windowText" lastClr="000000"/>
                          </a:solidFill>
                          <a:latin typeface="+mn-lt"/>
                        </a:rPr>
                        <a:t>Header</a:t>
                      </a: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tc>
                  <a:txBody>
                    <a:bodyPr/>
                    <a:lstStyle>
                      <a:lvl1pPr marL="0" algn="l" defTabSz="457200" rtl="0" eaLnBrk="1" latinLnBrk="0" hangingPunct="1">
                        <a:defRPr sz="1800" b="1" kern="1200">
                          <a:solidFill>
                            <a:schemeClr val="bg1"/>
                          </a:solidFill>
                          <a:latin typeface="Arial" panose="020B0604020202020204"/>
                        </a:defRPr>
                      </a:lvl1pPr>
                      <a:lvl2pPr marL="457200" algn="l" defTabSz="457200" rtl="0" eaLnBrk="1" latinLnBrk="0" hangingPunct="1">
                        <a:defRPr sz="1800" b="1" kern="1200">
                          <a:solidFill>
                            <a:schemeClr val="bg1"/>
                          </a:solidFill>
                          <a:latin typeface="Arial" panose="020B0604020202020204"/>
                        </a:defRPr>
                      </a:lvl2pPr>
                      <a:lvl3pPr marL="914400" algn="l" defTabSz="457200" rtl="0" eaLnBrk="1" latinLnBrk="0" hangingPunct="1">
                        <a:defRPr sz="1800" b="1" kern="1200">
                          <a:solidFill>
                            <a:schemeClr val="bg1"/>
                          </a:solidFill>
                          <a:latin typeface="Arial" panose="020B0604020202020204"/>
                        </a:defRPr>
                      </a:lvl3pPr>
                      <a:lvl4pPr marL="1371600" algn="l" defTabSz="457200" rtl="0" eaLnBrk="1" latinLnBrk="0" hangingPunct="1">
                        <a:defRPr sz="1800" b="1" kern="1200">
                          <a:solidFill>
                            <a:schemeClr val="bg1"/>
                          </a:solidFill>
                          <a:latin typeface="Arial" panose="020B0604020202020204"/>
                        </a:defRPr>
                      </a:lvl4pPr>
                      <a:lvl5pPr marL="1828800" algn="l" defTabSz="457200" rtl="0" eaLnBrk="1" latinLnBrk="0" hangingPunct="1">
                        <a:defRPr sz="1800" b="1" kern="1200">
                          <a:solidFill>
                            <a:schemeClr val="bg1"/>
                          </a:solidFill>
                          <a:latin typeface="Arial" panose="020B0604020202020204"/>
                        </a:defRPr>
                      </a:lvl5pPr>
                      <a:lvl6pPr marL="2286000" algn="l" defTabSz="457200" rtl="0" eaLnBrk="1" latinLnBrk="0" hangingPunct="1">
                        <a:defRPr sz="1800" b="1" kern="1200">
                          <a:solidFill>
                            <a:schemeClr val="bg1"/>
                          </a:solidFill>
                          <a:latin typeface="Arial" panose="020B0604020202020204"/>
                        </a:defRPr>
                      </a:lvl6pPr>
                      <a:lvl7pPr marL="2743200" algn="l" defTabSz="457200" rtl="0" eaLnBrk="1" latinLnBrk="0" hangingPunct="1">
                        <a:defRPr sz="1800" b="1" kern="1200">
                          <a:solidFill>
                            <a:schemeClr val="bg1"/>
                          </a:solidFill>
                          <a:latin typeface="Arial" panose="020B0604020202020204"/>
                        </a:defRPr>
                      </a:lvl7pPr>
                      <a:lvl8pPr marL="3200400" algn="l" defTabSz="457200" rtl="0" eaLnBrk="1" latinLnBrk="0" hangingPunct="1">
                        <a:defRPr sz="1800" b="1" kern="1200">
                          <a:solidFill>
                            <a:schemeClr val="bg1"/>
                          </a:solidFill>
                          <a:latin typeface="Arial" panose="020B0604020202020204"/>
                        </a:defRPr>
                      </a:lvl8pPr>
                      <a:lvl9pPr marL="3657600" algn="l" defTabSz="457200" rtl="0" eaLnBrk="1" latinLnBrk="0" hangingPunct="1">
                        <a:defRPr sz="1800" b="1" kern="1200">
                          <a:solidFill>
                            <a:schemeClr val="bg1"/>
                          </a:solidFill>
                          <a:latin typeface="Arial" panose="020B0604020202020204"/>
                        </a:defRPr>
                      </a:lvl9pPr>
                    </a:lstStyle>
                    <a:p>
                      <a:pPr marL="0" marR="0" algn="ctr" hangingPunct="0">
                        <a:lnSpc>
                          <a:spcPct val="100000"/>
                        </a:lnSpc>
                        <a:spcBef>
                          <a:spcPts val="0"/>
                        </a:spcBef>
                        <a:spcAft>
                          <a:spcPts val="0"/>
                        </a:spcAft>
                      </a:pPr>
                      <a:r>
                        <a:rPr lang="en-US" sz="1400" b="1">
                          <a:solidFill>
                            <a:sysClr val="windowText" lastClr="000000"/>
                          </a:solidFill>
                          <a:latin typeface="+mn-lt"/>
                        </a:rPr>
                        <a:t>Header</a:t>
                      </a:r>
                      <a:endParaRPr lang="en-US" sz="1400" b="1">
                        <a:solidFill>
                          <a:sysClr val="windowText" lastClr="000000"/>
                        </a:solidFill>
                        <a:latin typeface="+mn-lt"/>
                        <a:ea typeface="MS Mincho"/>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solidFill>
                        <a:schemeClr val="tx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4"/>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0" indent="0"/>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6"/>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3175" marR="0" indent="0" algn="l" defTabSz="914400" rtl="0" eaLnBrk="1" fontAlgn="auto" latinLnBrk="0" hangingPunct="1">
                        <a:lnSpc>
                          <a:spcPct val="100000"/>
                        </a:lnSpc>
                        <a:spcBef>
                          <a:spcPts val="0"/>
                        </a:spcBef>
                        <a:spcAft>
                          <a:spcPts val="0"/>
                        </a:spcAft>
                        <a:buClrTx/>
                        <a:buSzTx/>
                        <a:buFontTx/>
                        <a:buNone/>
                        <a:tabLst/>
                        <a:defRPr/>
                      </a:pPr>
                      <a:r>
                        <a:rPr lang="en-US" sz="1400" kern="1200">
                          <a:latin typeface="Kenvue Sans Semibold" panose="020B0704030102040203" pitchFamily="34" charset="0"/>
                        </a:rPr>
                        <a:t>Label</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marL="9525" marR="9525"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8"/>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r h="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10"/>
                  </a:ext>
                </a:extLst>
              </a:tr>
              <a:tr h="121920">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marL="274320" indent="0"/>
                      <a:r>
                        <a:rPr lang="en-US" sz="1400" kern="1200">
                          <a:latin typeface="Kenvue Sans Semibold" panose="020B0704030102040203" pitchFamily="34" charset="0"/>
                        </a:rPr>
                        <a:t>Label indented</a:t>
                      </a:r>
                      <a:endParaRPr lang="en-US" sz="1400" kern="1200">
                        <a:solidFill>
                          <a:schemeClr val="tx1"/>
                        </a:solidFill>
                        <a:latin typeface="Kenvue Sans Semibold" panose="020B0704030102040203" pitchFamily="34" charset="0"/>
                        <a:ea typeface="+mn-ea"/>
                        <a:cs typeface="+mn-cs"/>
                      </a:endParaRPr>
                    </a:p>
                  </a:txBody>
                  <a:tcPr anchor="ctr">
                    <a:lnL w="9525" cap="flat" cmpd="sng" algn="ctr">
                      <a:noFill/>
                      <a:prstDash val="soli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28575" cap="flat" cmpd="sng" algn="ctr">
                      <a:noFill/>
                      <a:prstDash val="solid"/>
                      <a:round/>
                      <a:headEnd type="none" w="med" len="med"/>
                      <a:tailEnd type="none" w="med" len="me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457200" rtl="0" eaLnBrk="1" latinLnBrk="0" hangingPunct="1">
                        <a:defRPr sz="1800" kern="1200">
                          <a:solidFill>
                            <a:schemeClr val="tx1"/>
                          </a:solidFill>
                          <a:latin typeface="Arial" panose="020B0604020202020204"/>
                        </a:defRPr>
                      </a:lvl1pPr>
                      <a:lvl2pPr marL="457200" algn="l" defTabSz="457200" rtl="0" eaLnBrk="1" latinLnBrk="0" hangingPunct="1">
                        <a:defRPr sz="1800" kern="1200">
                          <a:solidFill>
                            <a:schemeClr val="tx1"/>
                          </a:solidFill>
                          <a:latin typeface="Arial" panose="020B0604020202020204"/>
                        </a:defRPr>
                      </a:lvl2pPr>
                      <a:lvl3pPr marL="914400" algn="l" defTabSz="457200" rtl="0" eaLnBrk="1" latinLnBrk="0" hangingPunct="1">
                        <a:defRPr sz="1800" kern="1200">
                          <a:solidFill>
                            <a:schemeClr val="tx1"/>
                          </a:solidFill>
                          <a:latin typeface="Arial" panose="020B0604020202020204"/>
                        </a:defRPr>
                      </a:lvl3pPr>
                      <a:lvl4pPr marL="1371600" algn="l" defTabSz="457200" rtl="0" eaLnBrk="1" latinLnBrk="0" hangingPunct="1">
                        <a:defRPr sz="1800" kern="1200">
                          <a:solidFill>
                            <a:schemeClr val="tx1"/>
                          </a:solidFill>
                          <a:latin typeface="Arial" panose="020B0604020202020204"/>
                        </a:defRPr>
                      </a:lvl4pPr>
                      <a:lvl5pPr marL="1828800" algn="l" defTabSz="457200" rtl="0" eaLnBrk="1" latinLnBrk="0" hangingPunct="1">
                        <a:defRPr sz="1800" kern="1200">
                          <a:solidFill>
                            <a:schemeClr val="tx1"/>
                          </a:solidFill>
                          <a:latin typeface="Arial" panose="020B0604020202020204"/>
                        </a:defRPr>
                      </a:lvl5pPr>
                      <a:lvl6pPr marL="2286000" algn="l" defTabSz="457200" rtl="0" eaLnBrk="1" latinLnBrk="0" hangingPunct="1">
                        <a:defRPr sz="1800" kern="1200">
                          <a:solidFill>
                            <a:schemeClr val="tx1"/>
                          </a:solidFill>
                          <a:latin typeface="Arial" panose="020B0604020202020204"/>
                        </a:defRPr>
                      </a:lvl6pPr>
                      <a:lvl7pPr marL="2743200" algn="l" defTabSz="457200" rtl="0" eaLnBrk="1" latinLnBrk="0" hangingPunct="1">
                        <a:defRPr sz="1800" kern="1200">
                          <a:solidFill>
                            <a:schemeClr val="tx1"/>
                          </a:solidFill>
                          <a:latin typeface="Arial" panose="020B0604020202020204"/>
                        </a:defRPr>
                      </a:lvl7pPr>
                      <a:lvl8pPr marL="3200400" algn="l" defTabSz="457200" rtl="0" eaLnBrk="1" latinLnBrk="0" hangingPunct="1">
                        <a:defRPr sz="1800" kern="1200">
                          <a:solidFill>
                            <a:schemeClr val="tx1"/>
                          </a:solidFill>
                          <a:latin typeface="Arial" panose="020B0604020202020204"/>
                        </a:defRPr>
                      </a:lvl8pPr>
                      <a:lvl9pPr marL="3657600" algn="l" defTabSz="457200" rtl="0" eaLnBrk="1" latinLnBrk="0" hangingPunct="1">
                        <a:defRPr sz="1800" kern="1200">
                          <a:solidFill>
                            <a:schemeClr val="tx1"/>
                          </a:solidFill>
                          <a:latin typeface="Arial" panose="020B0604020202020204"/>
                        </a:defRPr>
                      </a:lvl9pPr>
                    </a:lstStyle>
                    <a:p>
                      <a:pPr algn="ctr"/>
                      <a:r>
                        <a:rPr lang="en-US" sz="1400" u="none" strike="noStrike" kern="1200" baseline="0">
                          <a:latin typeface="+mn-lt"/>
                        </a:rPr>
                        <a:t>XX (X)</a:t>
                      </a:r>
                      <a:endParaRPr lang="en-US" sz="1400" b="0" i="0" u="none" strike="noStrike" kern="1200" baseline="0">
                        <a:solidFill>
                          <a:schemeClr val="tx1"/>
                        </a:solidFill>
                        <a:latin typeface="+mn-lt"/>
                        <a:ea typeface="+mn-ea"/>
                        <a:cs typeface="+mn-cs"/>
                      </a:endParaRPr>
                    </a:p>
                  </a:txBody>
                  <a:tcPr anchor="ctr">
                    <a:lnL w="28575" cap="flat" cmpd="sng" algn="ctr">
                      <a:noFill/>
                      <a:prstDash val="solid"/>
                      <a:round/>
                      <a:headEnd type="none" w="med" len="med"/>
                      <a:tailEnd type="none" w="med" len="med"/>
                    </a:lnL>
                    <a:lnR w="9525" cap="flat" cmpd="sng" algn="ctr">
                      <a:noFill/>
                      <a:prstDash val="solid"/>
                    </a:lnR>
                    <a:lnT w="28575" cap="flat" cmpd="sng" algn="ctr">
                      <a:noFill/>
                      <a:prstDash val="solid"/>
                      <a:round/>
                      <a:headEnd type="none" w="med" len="med"/>
                      <a:tailEnd type="none" w="med" len="med"/>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1"/>
                  </a:ext>
                </a:extLst>
              </a:tr>
              <a:tr h="0">
                <a:tc gridSpan="4">
                  <a:txBody>
                    <a:bodyPr/>
                    <a:lstStyle/>
                    <a:p>
                      <a:pPr marL="0" indent="0"/>
                      <a:r>
                        <a:rPr lang="en-US" sz="900" kern="1200">
                          <a:solidFill>
                            <a:schemeClr val="tx1"/>
                          </a:solidFill>
                          <a:latin typeface="+mn-lt"/>
                          <a:ea typeface="+mn-ea"/>
                          <a:cs typeface="+mn-cs"/>
                        </a:rPr>
                        <a:t>Footnote if needed</a:t>
                      </a:r>
                    </a:p>
                  </a:txBody>
                  <a:tcPr marL="0" marR="0" marT="73152" anchor="ctr">
                    <a:lnL w="9525" cap="flat" cmpd="sng" algn="ctr">
                      <a:noFill/>
                      <a:prstDash val="solid"/>
                    </a:lnL>
                    <a:lnR w="6350" cap="flat" cmpd="sng" algn="ctr">
                      <a:no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algn="ctr"/>
                      <a:endParaRPr lang="en-US" sz="1400" b="0" i="0" u="none" strike="noStrike" kern="1200" baseline="0">
                        <a:solidFill>
                          <a:schemeClr val="tx1"/>
                        </a:solidFill>
                        <a:latin typeface="Arial" panose="020B0604020202020204"/>
                        <a:ea typeface="+mn-ea"/>
                        <a:cs typeface="+mn-cs"/>
                      </a:endParaRPr>
                    </a:p>
                  </a:txBody>
                  <a:tcPr anchor="ctr">
                    <a:lnL w="6350" cap="flat" cmpd="sng" algn="ctr">
                      <a:solidFill>
                        <a:schemeClr val="bg1">
                          <a:lumMod val="85000"/>
                        </a:schemeClr>
                      </a:solidFill>
                      <a:prstDash val="solid"/>
                      <a:round/>
                      <a:headEnd type="none" w="med" len="med"/>
                      <a:tailEnd type="none" w="med" len="med"/>
                    </a:lnL>
                    <a:lnR w="9525" cap="flat" cmpd="sng" algn="ctr">
                      <a:noFill/>
                      <a:prstDash val="solid"/>
                    </a:lnR>
                    <a:lnT w="28575" cap="flat" cmpd="sng" algn="ctr">
                      <a:solidFill>
                        <a:schemeClr val="bg2"/>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12"/>
                  </a:ext>
                </a:extLst>
              </a:tr>
            </a:tbl>
          </a:graphicData>
        </a:graphic>
      </p:graphicFrame>
      <p:sp>
        <p:nvSpPr>
          <p:cNvPr id="5" name="TextBox 4"/>
          <p:cNvSpPr txBox="1"/>
          <p:nvPr/>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table – do</a:t>
            </a:r>
            <a:r>
              <a:rPr lang="en-US" sz="1400" baseline="0">
                <a:solidFill>
                  <a:schemeClr val="accent1"/>
                </a:solidFill>
              </a:rPr>
              <a:t> not use slide as master – table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145660981"/>
      </p:ext>
    </p:extLst>
  </p:cSld>
  <p:clrMapOvr>
    <a:masterClrMapping/>
  </p:clrMapOvr>
  <p:hf hd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Sample figur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D3FCA764-46D2-4FC3-A118-04844DC44008}" type="slidenum">
              <a:rPr lang="en-US" smtClean="0"/>
              <a:pPr/>
              <a:t>‹#›</a:t>
            </a:fld>
            <a:endParaRPr lang="en-US"/>
          </a:p>
        </p:txBody>
      </p:sp>
      <p:sp>
        <p:nvSpPr>
          <p:cNvPr id="8" name="Text Placeholder 10"/>
          <p:cNvSpPr>
            <a:spLocks noGrp="1"/>
          </p:cNvSpPr>
          <p:nvPr>
            <p:ph type="body" sz="quarter" idx="13" hasCustomPrompt="1"/>
          </p:nvPr>
        </p:nvSpPr>
        <p:spPr>
          <a:xfrm>
            <a:off x="609600" y="6153912"/>
            <a:ext cx="10972800" cy="310896"/>
          </a:xfrm>
        </p:spPr>
        <p:txBody>
          <a:bodyPr bIns="0" anchor="b">
            <a:noAutofit/>
          </a:bodyPr>
          <a:lstStyle>
            <a:lvl1pPr marL="0" indent="0">
              <a:lnSpc>
                <a:spcPct val="90000"/>
              </a:lnSpc>
              <a:spcBef>
                <a:spcPts val="0"/>
              </a:spcBef>
              <a:buNone/>
              <a:defRPr sz="1000" b="0">
                <a:solidFill>
                  <a:schemeClr val="tx1"/>
                </a:solidFill>
                <a:latin typeface="+mn-lt"/>
              </a:defRPr>
            </a:lvl1pPr>
          </a:lstStyle>
          <a:p>
            <a:pPr lvl="0"/>
            <a:r>
              <a:rPr lang="en-US"/>
              <a:t>Single line reference</a:t>
            </a:r>
          </a:p>
        </p:txBody>
      </p:sp>
      <p:sp>
        <p:nvSpPr>
          <p:cNvPr id="3" name="Title 2"/>
          <p:cNvSpPr>
            <a:spLocks noGrp="1"/>
          </p:cNvSpPr>
          <p:nvPr>
            <p:ph type="title"/>
          </p:nvPr>
        </p:nvSpPr>
        <p:spPr/>
        <p:txBody>
          <a:bodyPr/>
          <a:lstStyle/>
          <a:p>
            <a:r>
              <a:rPr lang="en-US"/>
              <a:t>Click to edit Master title style</a:t>
            </a:r>
          </a:p>
        </p:txBody>
      </p:sp>
      <p:graphicFrame>
        <p:nvGraphicFramePr>
          <p:cNvPr id="9" name="Content Placeholder 187"/>
          <p:cNvGraphicFramePr>
            <a:graphicFrameLocks/>
          </p:cNvGraphicFramePr>
          <p:nvPr>
            <p:extLst>
              <p:ext uri="{D42A27DB-BD31-4B8C-83A1-F6EECF244321}">
                <p14:modId xmlns:p14="http://schemas.microsoft.com/office/powerpoint/2010/main" val="3276019165"/>
              </p:ext>
            </p:extLst>
          </p:nvPr>
        </p:nvGraphicFramePr>
        <p:xfrm>
          <a:off x="609600" y="1524000"/>
          <a:ext cx="10972800" cy="4525963"/>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609600" y="1524000"/>
            <a:ext cx="10972800" cy="523220"/>
          </a:xfrm>
          <a:prstGeom prst="rect">
            <a:avLst/>
          </a:prstGeom>
          <a:noFill/>
        </p:spPr>
        <p:txBody>
          <a:bodyPr wrap="square" rtlCol="0">
            <a:spAutoFit/>
          </a:bodyPr>
          <a:lstStyle/>
          <a:p>
            <a:pPr algn="ctr"/>
            <a:r>
              <a:rPr lang="en-US" sz="1400">
                <a:solidFill>
                  <a:schemeClr val="accent1"/>
                </a:solidFill>
              </a:rPr>
              <a:t>Sample chart – do</a:t>
            </a:r>
            <a:r>
              <a:rPr lang="en-US" sz="1400" baseline="0">
                <a:solidFill>
                  <a:schemeClr val="accent1"/>
                </a:solidFill>
              </a:rPr>
              <a:t> not use slide as master – chart will not be editable. For formatting guidance only.</a:t>
            </a:r>
            <a:br>
              <a:rPr lang="en-US" sz="1400" baseline="0">
                <a:solidFill>
                  <a:schemeClr val="accent1"/>
                </a:solidFill>
              </a:rPr>
            </a:br>
            <a:r>
              <a:rPr lang="en-US" sz="1400" baseline="0">
                <a:solidFill>
                  <a:schemeClr val="accent1"/>
                </a:solidFill>
              </a:rPr>
              <a:t>Use Title and Content slide and insert new table</a:t>
            </a:r>
            <a:endParaRPr lang="en-US" sz="1400">
              <a:solidFill>
                <a:schemeClr val="accent1"/>
              </a:solidFill>
            </a:endParaRPr>
          </a:p>
        </p:txBody>
      </p:sp>
    </p:spTree>
    <p:extLst>
      <p:ext uri="{BB962C8B-B14F-4D97-AF65-F5344CB8AC3E}">
        <p14:creationId xmlns:p14="http://schemas.microsoft.com/office/powerpoint/2010/main" val="3891021999"/>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Section Header">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DA8964CB-D743-C376-1408-CD5A8CDB3C31}"/>
              </a:ext>
            </a:extLst>
          </p:cNvPr>
          <p:cNvSpPr/>
          <p:nvPr/>
        </p:nvSpPr>
        <p:spPr>
          <a:xfrm>
            <a:off x="342900" y="304800"/>
            <a:ext cx="11506200" cy="6248400"/>
          </a:xfrm>
          <a:prstGeom prst="roundRect">
            <a:avLst>
              <a:gd name="adj" fmla="val 3603"/>
            </a:avLst>
          </a:prstGeom>
          <a:solidFill>
            <a:srgbClr val="FF6B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hape&#10;&#10;Description automatically generated with medium confidence">
            <a:extLst>
              <a:ext uri="{FF2B5EF4-FFF2-40B4-BE49-F238E27FC236}">
                <a16:creationId xmlns:a16="http://schemas.microsoft.com/office/drawing/2014/main" id="{85CD9A08-67D4-70CE-134F-8151877620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90" y="5895046"/>
            <a:ext cx="1414841" cy="659316"/>
          </a:xfrm>
          <a:prstGeom prst="rect">
            <a:avLst/>
          </a:prstGeom>
        </p:spPr>
      </p:pic>
      <p:sp>
        <p:nvSpPr>
          <p:cNvPr id="2" name="Title 1">
            <a:extLst>
              <a:ext uri="{FF2B5EF4-FFF2-40B4-BE49-F238E27FC236}">
                <a16:creationId xmlns:a16="http://schemas.microsoft.com/office/drawing/2014/main" id="{7893558F-2498-EA06-C3C9-F658817E047A}"/>
              </a:ext>
            </a:extLst>
          </p:cNvPr>
          <p:cNvSpPr>
            <a:spLocks noGrp="1"/>
          </p:cNvSpPr>
          <p:nvPr>
            <p:ph type="title"/>
          </p:nvPr>
        </p:nvSpPr>
        <p:spPr>
          <a:xfrm>
            <a:off x="581025" y="1736725"/>
            <a:ext cx="7256463" cy="1477328"/>
          </a:xfrm>
          <a:prstGeom prst="rect">
            <a:avLst/>
          </a:prstGeom>
        </p:spPr>
        <p:txBody>
          <a:bodyPr anchor="t"/>
          <a:lstStyle>
            <a:lvl1pPr>
              <a:lnSpc>
                <a:spcPct val="80000"/>
              </a:lnSpc>
              <a:defRPr sz="6000" b="0" spc="-80" baseline="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8E45C7F8-FE67-62C6-5D2A-02B25DE70FBC}"/>
              </a:ext>
            </a:extLst>
          </p:cNvPr>
          <p:cNvSpPr>
            <a:spLocks noGrp="1"/>
          </p:cNvSpPr>
          <p:nvPr>
            <p:ph type="body" idx="1"/>
          </p:nvPr>
        </p:nvSpPr>
        <p:spPr>
          <a:xfrm>
            <a:off x="581025" y="4437063"/>
            <a:ext cx="537051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7" name="Footer Placeholder 16">
            <a:extLst>
              <a:ext uri="{FF2B5EF4-FFF2-40B4-BE49-F238E27FC236}">
                <a16:creationId xmlns:a16="http://schemas.microsoft.com/office/drawing/2014/main" id="{CA968AFD-E692-3BE4-DCD2-13331C1D4324}"/>
              </a:ext>
            </a:extLst>
          </p:cNvPr>
          <p:cNvSpPr>
            <a:spLocks noGrp="1"/>
          </p:cNvSpPr>
          <p:nvPr>
            <p:ph type="ftr" sz="quarter" idx="10"/>
          </p:nvPr>
        </p:nvSpPr>
        <p:spPr>
          <a:xfrm>
            <a:off x="5818930" y="6228477"/>
            <a:ext cx="5521583" cy="123111"/>
          </a:xfrm>
          <a:prstGeom prst="rect">
            <a:avLst/>
          </a:prstGeom>
        </p:spPr>
        <p:txBody>
          <a:bodyPr/>
          <a:lstStyle/>
          <a:p>
            <a:endParaRPr lang="zh-CN" altLang="en-US"/>
          </a:p>
        </p:txBody>
      </p:sp>
      <p:sp>
        <p:nvSpPr>
          <p:cNvPr id="18" name="Slide Number Placeholder 17">
            <a:extLst>
              <a:ext uri="{FF2B5EF4-FFF2-40B4-BE49-F238E27FC236}">
                <a16:creationId xmlns:a16="http://schemas.microsoft.com/office/drawing/2014/main" id="{558B6D64-E611-43D1-AFD8-4D651BDB633D}"/>
              </a:ext>
            </a:extLst>
          </p:cNvPr>
          <p:cNvSpPr>
            <a:spLocks noGrp="1"/>
          </p:cNvSpPr>
          <p:nvPr>
            <p:ph type="sldNum" sz="quarter" idx="11"/>
          </p:nvPr>
        </p:nvSpPr>
        <p:spPr>
          <a:xfrm>
            <a:off x="11368696" y="6228476"/>
            <a:ext cx="247042" cy="123111"/>
          </a:xfrm>
          <a:prstGeom prst="rect">
            <a:avLst/>
          </a:prstGeom>
        </p:spPr>
        <p:txBody>
          <a:bodyPr/>
          <a:lstStyle/>
          <a:p>
            <a:fld id="{F994C391-AC41-4D63-8E7F-4DD737265DA1}" type="slidenum">
              <a:rPr lang="zh-CN" altLang="en-US" smtClean="0"/>
              <a:t>‹#›</a:t>
            </a:fld>
            <a:endParaRPr lang="zh-CN" altLang="en-US"/>
          </a:p>
        </p:txBody>
      </p:sp>
      <p:sp>
        <p:nvSpPr>
          <p:cNvPr id="29" name="Text Placeholder 7">
            <a:extLst>
              <a:ext uri="{FF2B5EF4-FFF2-40B4-BE49-F238E27FC236}">
                <a16:creationId xmlns:a16="http://schemas.microsoft.com/office/drawing/2014/main" id="{4F26BF92-7535-1474-0B9E-B5B643A40D83}"/>
              </a:ext>
            </a:extLst>
          </p:cNvPr>
          <p:cNvSpPr>
            <a:spLocks noGrp="1"/>
          </p:cNvSpPr>
          <p:nvPr>
            <p:ph type="body" sz="quarter" idx="13" hasCustomPrompt="1"/>
          </p:nvPr>
        </p:nvSpPr>
        <p:spPr>
          <a:xfrm>
            <a:off x="595313" y="513715"/>
            <a:ext cx="1221612" cy="692497"/>
          </a:xfrm>
        </p:spPr>
        <p:txBody>
          <a:bodyPr wrap="square">
            <a:spAutoFit/>
          </a:bodyPr>
          <a:lstStyle>
            <a:lvl1pPr marL="0" indent="0">
              <a:buNone/>
              <a:defRPr sz="5000" spc="-13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lvl="0"/>
            <a:r>
              <a:rPr lang="en-GB"/>
              <a:t>00</a:t>
            </a:r>
            <a:endParaRPr lang="en-US"/>
          </a:p>
        </p:txBody>
      </p:sp>
    </p:spTree>
    <p:extLst>
      <p:ext uri="{BB962C8B-B14F-4D97-AF65-F5344CB8AC3E}">
        <p14:creationId xmlns:p14="http://schemas.microsoft.com/office/powerpoint/2010/main" val="3600946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ection Header with Image">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E8EE190A-E7E3-72D6-6676-19C305E3343B}"/>
              </a:ext>
            </a:extLst>
          </p:cNvPr>
          <p:cNvSpPr/>
          <p:nvPr/>
        </p:nvSpPr>
        <p:spPr>
          <a:xfrm>
            <a:off x="347791" y="303638"/>
            <a:ext cx="5595810" cy="6249562"/>
          </a:xfrm>
          <a:prstGeom prst="roundRect">
            <a:avLst>
              <a:gd name="adj" fmla="val 392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93558F-2498-EA06-C3C9-F658817E047A}"/>
              </a:ext>
            </a:extLst>
          </p:cNvPr>
          <p:cNvSpPr>
            <a:spLocks noGrp="1"/>
          </p:cNvSpPr>
          <p:nvPr>
            <p:ph type="title"/>
          </p:nvPr>
        </p:nvSpPr>
        <p:spPr>
          <a:xfrm>
            <a:off x="581025" y="1736725"/>
            <a:ext cx="5083505" cy="2215991"/>
          </a:xfrm>
          <a:prstGeom prst="rect">
            <a:avLst/>
          </a:prstGeom>
        </p:spPr>
        <p:txBody>
          <a:bodyPr anchor="t">
            <a:spAutoFit/>
          </a:bodyPr>
          <a:lstStyle>
            <a:lvl1pPr>
              <a:lnSpc>
                <a:spcPct val="80000"/>
              </a:lnSpc>
              <a:defRPr sz="6000" b="0" spc="-80" baseline="0"/>
            </a:lvl1pPr>
          </a:lstStyle>
          <a:p>
            <a:r>
              <a:rPr lang="zh-CN" altLang="en-US"/>
              <a:t>单击此处编辑母版标题样式</a:t>
            </a:r>
            <a:endParaRPr lang="en-GB"/>
          </a:p>
        </p:txBody>
      </p:sp>
      <p:sp>
        <p:nvSpPr>
          <p:cNvPr id="3" name="Text Placeholder 2">
            <a:extLst>
              <a:ext uri="{FF2B5EF4-FFF2-40B4-BE49-F238E27FC236}">
                <a16:creationId xmlns:a16="http://schemas.microsoft.com/office/drawing/2014/main" id="{8E45C7F8-FE67-62C6-5D2A-02B25DE70FBC}"/>
              </a:ext>
            </a:extLst>
          </p:cNvPr>
          <p:cNvSpPr>
            <a:spLocks noGrp="1"/>
          </p:cNvSpPr>
          <p:nvPr>
            <p:ph type="body" idx="1"/>
          </p:nvPr>
        </p:nvSpPr>
        <p:spPr>
          <a:xfrm>
            <a:off x="581025" y="4437063"/>
            <a:ext cx="5370513"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29" name="Text Placeholder 7">
            <a:extLst>
              <a:ext uri="{FF2B5EF4-FFF2-40B4-BE49-F238E27FC236}">
                <a16:creationId xmlns:a16="http://schemas.microsoft.com/office/drawing/2014/main" id="{4F26BF92-7535-1474-0B9E-B5B643A40D83}"/>
              </a:ext>
            </a:extLst>
          </p:cNvPr>
          <p:cNvSpPr>
            <a:spLocks noGrp="1"/>
          </p:cNvSpPr>
          <p:nvPr>
            <p:ph type="body" sz="quarter" idx="13" hasCustomPrompt="1"/>
          </p:nvPr>
        </p:nvSpPr>
        <p:spPr>
          <a:xfrm>
            <a:off x="595313" y="513715"/>
            <a:ext cx="1221612" cy="692497"/>
          </a:xfrm>
        </p:spPr>
        <p:txBody>
          <a:bodyPr wrap="square">
            <a:spAutoFit/>
          </a:bodyPr>
          <a:lstStyle>
            <a:lvl1pPr marL="0" indent="0">
              <a:buNone/>
              <a:defRPr sz="5000" spc="-30" baseline="0">
                <a:solidFill>
                  <a:schemeClr val="tx1"/>
                </a:solidFill>
              </a:defRPr>
            </a:lvl1pPr>
            <a:lvl2pPr marL="0" indent="0">
              <a:buNone/>
              <a:defRPr sz="2000"/>
            </a:lvl2pPr>
            <a:lvl3pPr marL="0" indent="0">
              <a:buNone/>
              <a:defRPr sz="2000"/>
            </a:lvl3pPr>
            <a:lvl4pPr marL="0" indent="0">
              <a:buNone/>
              <a:defRPr sz="2000"/>
            </a:lvl4pPr>
            <a:lvl5pPr marL="0" indent="0">
              <a:buNone/>
              <a:defRPr sz="2000"/>
            </a:lvl5pPr>
          </a:lstStyle>
          <a:p>
            <a:pPr marL="0" marR="0" lvl="0" indent="0" algn="l" defTabSz="914400" rtl="0" eaLnBrk="1" fontAlgn="auto" latinLnBrk="0" hangingPunct="1">
              <a:lnSpc>
                <a:spcPct val="90000"/>
              </a:lnSpc>
              <a:spcBef>
                <a:spcPts val="600"/>
              </a:spcBef>
              <a:spcAft>
                <a:spcPts val="600"/>
              </a:spcAft>
              <a:buClrTx/>
              <a:buSzTx/>
              <a:buFont typeface="Arial" panose="020B0604020202020204" pitchFamily="34" charset="0"/>
              <a:buNone/>
              <a:tabLst/>
              <a:defRPr/>
            </a:pPr>
            <a:r>
              <a:rPr lang="en-GB"/>
              <a:t>00</a:t>
            </a:r>
            <a:endParaRPr lang="en-US"/>
          </a:p>
        </p:txBody>
      </p:sp>
      <p:sp>
        <p:nvSpPr>
          <p:cNvPr id="5" name="Picture Placeholder 4">
            <a:extLst>
              <a:ext uri="{FF2B5EF4-FFF2-40B4-BE49-F238E27FC236}">
                <a16:creationId xmlns:a16="http://schemas.microsoft.com/office/drawing/2014/main" id="{51E2D115-CAE5-FB37-FFC2-47A99F6122CA}"/>
              </a:ext>
            </a:extLst>
          </p:cNvPr>
          <p:cNvSpPr>
            <a:spLocks noGrp="1"/>
          </p:cNvSpPr>
          <p:nvPr>
            <p:ph type="pic" sz="quarter" idx="14"/>
          </p:nvPr>
        </p:nvSpPr>
        <p:spPr>
          <a:xfrm>
            <a:off x="6248402" y="304800"/>
            <a:ext cx="5595808" cy="6248400"/>
          </a:xfrm>
          <a:prstGeom prst="roundRect">
            <a:avLst>
              <a:gd name="adj" fmla="val 4085"/>
            </a:avLst>
          </a:prstGeom>
          <a:solidFill>
            <a:schemeClr val="bg2"/>
          </a:solidFill>
        </p:spPr>
        <p:txBody>
          <a:bodyPr>
            <a:normAutofit/>
          </a:bodyPr>
          <a:lstStyle>
            <a:lvl1pPr marL="0" indent="0">
              <a:buNone/>
              <a:defRPr sz="1500"/>
            </a:lvl1pPr>
          </a:lstStyle>
          <a:p>
            <a:r>
              <a:rPr lang="zh-CN" altLang="en-US"/>
              <a:t>单击图标添加图片</a:t>
            </a:r>
            <a:endParaRPr lang="en-US"/>
          </a:p>
        </p:txBody>
      </p:sp>
      <p:pic>
        <p:nvPicPr>
          <p:cNvPr id="6" name="Picture 5" descr="Shape&#10;&#10;Description automatically generated with medium confidence">
            <a:extLst>
              <a:ext uri="{FF2B5EF4-FFF2-40B4-BE49-F238E27FC236}">
                <a16:creationId xmlns:a16="http://schemas.microsoft.com/office/drawing/2014/main" id="{996B3856-C5CB-0920-0FD2-1955163F93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790" y="5895046"/>
            <a:ext cx="1414841" cy="659316"/>
          </a:xfrm>
          <a:prstGeom prst="rect">
            <a:avLst/>
          </a:prstGeom>
        </p:spPr>
      </p:pic>
    </p:spTree>
    <p:extLst>
      <p:ext uri="{BB962C8B-B14F-4D97-AF65-F5344CB8AC3E}">
        <p14:creationId xmlns:p14="http://schemas.microsoft.com/office/powerpoint/2010/main" val="407475250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theme" Target="../theme/theme2.xml"/><Relationship Id="rId5" Type="http://schemas.openxmlformats.org/officeDocument/2006/relationships/slideLayout" Target="../slideLayouts/slideLayout39.xml"/><Relationship Id="rId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18" Type="http://schemas.openxmlformats.org/officeDocument/2006/relationships/slideLayout" Target="../slideLayouts/slideLayout57.xml"/><Relationship Id="rId26" Type="http://schemas.openxmlformats.org/officeDocument/2006/relationships/slideLayout" Target="../slideLayouts/slideLayout65.xml"/><Relationship Id="rId3" Type="http://schemas.openxmlformats.org/officeDocument/2006/relationships/slideLayout" Target="../slideLayouts/slideLayout42.xml"/><Relationship Id="rId21" Type="http://schemas.openxmlformats.org/officeDocument/2006/relationships/slideLayout" Target="../slideLayouts/slideLayout60.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17" Type="http://schemas.openxmlformats.org/officeDocument/2006/relationships/slideLayout" Target="../slideLayouts/slideLayout56.xml"/><Relationship Id="rId25" Type="http://schemas.openxmlformats.org/officeDocument/2006/relationships/slideLayout" Target="../slideLayouts/slideLayout64.xml"/><Relationship Id="rId2" Type="http://schemas.openxmlformats.org/officeDocument/2006/relationships/slideLayout" Target="../slideLayouts/slideLayout41.xml"/><Relationship Id="rId16" Type="http://schemas.openxmlformats.org/officeDocument/2006/relationships/slideLayout" Target="../slideLayouts/slideLayout55.xml"/><Relationship Id="rId20" Type="http://schemas.openxmlformats.org/officeDocument/2006/relationships/slideLayout" Target="../slideLayouts/slideLayout59.xml"/><Relationship Id="rId29" Type="http://schemas.openxmlformats.org/officeDocument/2006/relationships/slideLayout" Target="../slideLayouts/slideLayout68.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24" Type="http://schemas.openxmlformats.org/officeDocument/2006/relationships/slideLayout" Target="../slideLayouts/slideLayout63.xml"/><Relationship Id="rId32" Type="http://schemas.openxmlformats.org/officeDocument/2006/relationships/image" Target="../media/image3.png"/><Relationship Id="rId5" Type="http://schemas.openxmlformats.org/officeDocument/2006/relationships/slideLayout" Target="../slideLayouts/slideLayout44.xml"/><Relationship Id="rId15" Type="http://schemas.openxmlformats.org/officeDocument/2006/relationships/slideLayout" Target="../slideLayouts/slideLayout54.xml"/><Relationship Id="rId23" Type="http://schemas.openxmlformats.org/officeDocument/2006/relationships/slideLayout" Target="../slideLayouts/slideLayout62.xml"/><Relationship Id="rId28" Type="http://schemas.openxmlformats.org/officeDocument/2006/relationships/slideLayout" Target="../slideLayouts/slideLayout67.xml"/><Relationship Id="rId10" Type="http://schemas.openxmlformats.org/officeDocument/2006/relationships/slideLayout" Target="../slideLayouts/slideLayout49.xml"/><Relationship Id="rId19" Type="http://schemas.openxmlformats.org/officeDocument/2006/relationships/slideLayout" Target="../slideLayouts/slideLayout58.xml"/><Relationship Id="rId31" Type="http://schemas.openxmlformats.org/officeDocument/2006/relationships/image" Target="../media/image2.emf"/><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slideLayout" Target="../slideLayouts/slideLayout53.xml"/><Relationship Id="rId22" Type="http://schemas.openxmlformats.org/officeDocument/2006/relationships/slideLayout" Target="../slideLayouts/slideLayout61.xml"/><Relationship Id="rId27" Type="http://schemas.openxmlformats.org/officeDocument/2006/relationships/slideLayout" Target="../slideLayouts/slideLayout66.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1.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theme" Target="../theme/theme4.xml"/><Relationship Id="rId5" Type="http://schemas.openxmlformats.org/officeDocument/2006/relationships/slideLayout" Target="../slideLayouts/slideLayout73.xml"/><Relationship Id="rId4" Type="http://schemas.openxmlformats.org/officeDocument/2006/relationships/slideLayout" Target="../slideLayouts/slideLayout72.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76.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theme" Target="../theme/theme5.xml"/><Relationship Id="rId5" Type="http://schemas.openxmlformats.org/officeDocument/2006/relationships/slideLayout" Target="../slideLayouts/slideLayout78.xml"/><Relationship Id="rId4"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6D5F5B-9071-75D0-1CB2-954DE2CA9161}"/>
              </a:ext>
            </a:extLst>
          </p:cNvPr>
          <p:cNvSpPr>
            <a:spLocks noGrp="1"/>
          </p:cNvSpPr>
          <p:nvPr>
            <p:ph type="body" idx="1"/>
          </p:nvPr>
        </p:nvSpPr>
        <p:spPr>
          <a:xfrm>
            <a:off x="342900" y="1244304"/>
            <a:ext cx="11506200" cy="4699438"/>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GB"/>
          </a:p>
        </p:txBody>
      </p:sp>
      <p:sp>
        <p:nvSpPr>
          <p:cNvPr id="5" name="Footer Placeholder 4">
            <a:extLst>
              <a:ext uri="{FF2B5EF4-FFF2-40B4-BE49-F238E27FC236}">
                <a16:creationId xmlns:a16="http://schemas.microsoft.com/office/drawing/2014/main" id="{5E939041-D378-5FF8-6F57-FE3EC4AE3B6C}"/>
              </a:ext>
            </a:extLst>
          </p:cNvPr>
          <p:cNvSpPr>
            <a:spLocks noGrp="1"/>
          </p:cNvSpPr>
          <p:nvPr>
            <p:ph type="ftr" sz="quarter" idx="3"/>
          </p:nvPr>
        </p:nvSpPr>
        <p:spPr>
          <a:xfrm>
            <a:off x="6052292" y="6427935"/>
            <a:ext cx="5521583" cy="123111"/>
          </a:xfrm>
          <a:prstGeom prst="rect">
            <a:avLst/>
          </a:prstGeom>
        </p:spPr>
        <p:txBody>
          <a:bodyPr vert="horz" wrap="square" lIns="0" tIns="0" rIns="0" bIns="0" rtlCol="0" anchor="b">
            <a:spAutoFit/>
          </a:bodyPr>
          <a:lstStyle>
            <a:lvl1pPr algn="r">
              <a:defRPr sz="800" spc="-40" baseline="0">
                <a:solidFill>
                  <a:schemeClr val="tx1"/>
                </a:solidFill>
              </a:defRPr>
            </a:lvl1pPr>
          </a:lstStyle>
          <a:p>
            <a:endParaRPr lang="zh-CN" altLang="en-US"/>
          </a:p>
        </p:txBody>
      </p:sp>
      <p:sp>
        <p:nvSpPr>
          <p:cNvPr id="6" name="Slide Number Placeholder 5">
            <a:extLst>
              <a:ext uri="{FF2B5EF4-FFF2-40B4-BE49-F238E27FC236}">
                <a16:creationId xmlns:a16="http://schemas.microsoft.com/office/drawing/2014/main" id="{13880D2F-EC10-A5CD-3076-DC27D3B49048}"/>
              </a:ext>
            </a:extLst>
          </p:cNvPr>
          <p:cNvSpPr>
            <a:spLocks noGrp="1"/>
          </p:cNvSpPr>
          <p:nvPr>
            <p:ph type="sldNum" sz="quarter" idx="4"/>
          </p:nvPr>
        </p:nvSpPr>
        <p:spPr>
          <a:xfrm>
            <a:off x="11602058" y="6427934"/>
            <a:ext cx="247042" cy="123111"/>
          </a:xfrm>
          <a:prstGeom prst="rect">
            <a:avLst/>
          </a:prstGeom>
        </p:spPr>
        <p:txBody>
          <a:bodyPr vert="horz" wrap="square" lIns="0" tIns="0" rIns="0" bIns="0" rtlCol="0" anchor="b">
            <a:spAutoFit/>
          </a:bodyPr>
          <a:lstStyle>
            <a:lvl1pPr algn="r">
              <a:defRPr sz="800" spc="-40" baseline="0">
                <a:solidFill>
                  <a:schemeClr val="tx1"/>
                </a:solidFill>
              </a:defRPr>
            </a:lvl1pPr>
          </a:lstStyle>
          <a:p>
            <a:fld id="{F994C391-AC41-4D63-8E7F-4DD737265DA1}" type="slidenum">
              <a:rPr lang="zh-CN" altLang="en-US" smtClean="0"/>
              <a:t>‹#›</a:t>
            </a:fld>
            <a:endParaRPr lang="zh-CN" altLang="en-US"/>
          </a:p>
        </p:txBody>
      </p:sp>
      <p:sp>
        <p:nvSpPr>
          <p:cNvPr id="26" name="Title Placeholder 1">
            <a:extLst>
              <a:ext uri="{FF2B5EF4-FFF2-40B4-BE49-F238E27FC236}">
                <a16:creationId xmlns:a16="http://schemas.microsoft.com/office/drawing/2014/main" id="{65652FBA-2D4B-C230-21E5-6B88171D4858}"/>
              </a:ext>
            </a:extLst>
          </p:cNvPr>
          <p:cNvSpPr>
            <a:spLocks noGrp="1"/>
          </p:cNvSpPr>
          <p:nvPr>
            <p:ph type="title"/>
          </p:nvPr>
        </p:nvSpPr>
        <p:spPr>
          <a:xfrm>
            <a:off x="342900" y="326163"/>
            <a:ext cx="11506200" cy="415498"/>
          </a:xfrm>
          <a:prstGeom prst="rect">
            <a:avLst/>
          </a:prstGeom>
        </p:spPr>
        <p:txBody>
          <a:bodyPr vert="horz" wrap="square" lIns="0" tIns="0" rIns="0" bIns="0" rtlCol="0" anchor="ctr">
            <a:spAutoFit/>
          </a:bodyPr>
          <a:lstStyle/>
          <a:p>
            <a:r>
              <a:rPr lang="zh-CN" altLang="en-US"/>
              <a:t>单击此处编辑母版标题样式</a:t>
            </a:r>
            <a:endParaRPr lang="en-GB"/>
          </a:p>
        </p:txBody>
      </p:sp>
      <p:pic>
        <p:nvPicPr>
          <p:cNvPr id="9" name="Picture 8" descr="Shape&#10;&#10;Description automatically generated with medium confidence">
            <a:extLst>
              <a:ext uri="{FF2B5EF4-FFF2-40B4-BE49-F238E27FC236}">
                <a16:creationId xmlns:a16="http://schemas.microsoft.com/office/drawing/2014/main" id="{11517654-4043-54C2-41C8-783D186F0B3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9274" y="6090844"/>
            <a:ext cx="1495395" cy="696854"/>
          </a:xfrm>
          <a:prstGeom prst="rect">
            <a:avLst/>
          </a:prstGeom>
        </p:spPr>
      </p:pic>
    </p:spTree>
    <p:extLst>
      <p:ext uri="{BB962C8B-B14F-4D97-AF65-F5344CB8AC3E}">
        <p14:creationId xmlns:p14="http://schemas.microsoft.com/office/powerpoint/2010/main" val="1409209078"/>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5" r:id="rId32"/>
    <p:sldLayoutId id="2147483698" r:id="rId33"/>
    <p:sldLayoutId id="2147483699" r:id="rId34"/>
  </p:sldLayoutIdLst>
  <p:txStyles>
    <p:titleStyle>
      <a:lvl1pPr algn="l" defTabSz="914400" rtl="0" eaLnBrk="1" latinLnBrk="0" hangingPunct="1">
        <a:lnSpc>
          <a:spcPct val="90000"/>
        </a:lnSpc>
        <a:spcBef>
          <a:spcPct val="0"/>
        </a:spcBef>
        <a:buNone/>
        <a:defRPr sz="3000" b="1" kern="1200" spc="-40" baseline="0">
          <a:solidFill>
            <a:schemeClr val="tx1"/>
          </a:solidFill>
          <a:latin typeface="+mj-lt"/>
          <a:ea typeface="+mj-ea"/>
          <a:cs typeface="+mj-cs"/>
        </a:defRPr>
      </a:lvl1pPr>
    </p:titleStyle>
    <p:bodyStyle>
      <a:lvl1pPr marL="270000" indent="-270000" algn="l" defTabSz="914400" rtl="0" eaLnBrk="1" latinLnBrk="0" hangingPunct="1">
        <a:lnSpc>
          <a:spcPct val="90000"/>
        </a:lnSpc>
        <a:spcBef>
          <a:spcPts val="600"/>
        </a:spcBef>
        <a:spcAft>
          <a:spcPts val="600"/>
        </a:spcAft>
        <a:buFont typeface="Arial" panose="020B0604020202020204" pitchFamily="34" charset="0"/>
        <a:buChar char="•"/>
        <a:defRPr sz="2500" kern="1200" spc="-40" baseline="0">
          <a:solidFill>
            <a:schemeClr val="tx2"/>
          </a:solidFill>
          <a:latin typeface="+mn-lt"/>
          <a:ea typeface="+mn-ea"/>
          <a:cs typeface="+mn-cs"/>
        </a:defRPr>
      </a:lvl1pPr>
      <a:lvl2pPr marL="540000" indent="-270000" algn="l" defTabSz="914400" rtl="0" eaLnBrk="1" latinLnBrk="0" hangingPunct="1">
        <a:lnSpc>
          <a:spcPct val="90000"/>
        </a:lnSpc>
        <a:spcBef>
          <a:spcPts val="600"/>
        </a:spcBef>
        <a:spcAft>
          <a:spcPts val="600"/>
        </a:spcAft>
        <a:buFont typeface="Arial" panose="020B0604020202020204" pitchFamily="34" charset="0"/>
        <a:buChar char="•"/>
        <a:defRPr sz="2000" kern="1200" spc="-40" baseline="0">
          <a:solidFill>
            <a:schemeClr val="tx2"/>
          </a:solidFill>
          <a:latin typeface="+mn-lt"/>
          <a:ea typeface="+mn-ea"/>
          <a:cs typeface="+mn-cs"/>
        </a:defRPr>
      </a:lvl2pPr>
      <a:lvl3pPr marL="810000" indent="-270000" algn="l" defTabSz="914400" rtl="0" eaLnBrk="1" latinLnBrk="0" hangingPunct="1">
        <a:lnSpc>
          <a:spcPct val="90000"/>
        </a:lnSpc>
        <a:spcBef>
          <a:spcPts val="600"/>
        </a:spcBef>
        <a:spcAft>
          <a:spcPts val="600"/>
        </a:spcAft>
        <a:buFont typeface="Arial" panose="020B0604020202020204" pitchFamily="34" charset="0"/>
        <a:buChar char="•"/>
        <a:defRPr sz="1800" kern="1200" spc="-40" baseline="0">
          <a:solidFill>
            <a:schemeClr val="tx2"/>
          </a:solidFill>
          <a:latin typeface="+mn-lt"/>
          <a:ea typeface="+mn-ea"/>
          <a:cs typeface="+mn-cs"/>
        </a:defRPr>
      </a:lvl3pPr>
      <a:lvl4pPr marL="1080000" indent="-270000" algn="l" defTabSz="914400" rtl="0" eaLnBrk="1" latinLnBrk="0" hangingPunct="1">
        <a:lnSpc>
          <a:spcPct val="90000"/>
        </a:lnSpc>
        <a:spcBef>
          <a:spcPts val="600"/>
        </a:spcBef>
        <a:spcAft>
          <a:spcPts val="600"/>
        </a:spcAft>
        <a:buFont typeface="Arial" panose="020B0604020202020204" pitchFamily="34" charset="0"/>
        <a:buChar char="•"/>
        <a:defRPr sz="1500" kern="1200" spc="-40" baseline="0">
          <a:solidFill>
            <a:schemeClr val="tx2"/>
          </a:solidFill>
          <a:latin typeface="+mn-lt"/>
          <a:ea typeface="+mn-ea"/>
          <a:cs typeface="+mn-cs"/>
        </a:defRPr>
      </a:lvl4pPr>
      <a:lvl5pPr marL="1080000" indent="-270000" algn="l" defTabSz="914400" rtl="0" eaLnBrk="1" latinLnBrk="0" hangingPunct="1">
        <a:lnSpc>
          <a:spcPct val="90000"/>
        </a:lnSpc>
        <a:spcBef>
          <a:spcPts val="600"/>
        </a:spcBef>
        <a:spcAft>
          <a:spcPts val="600"/>
        </a:spcAft>
        <a:buFont typeface="Arial" panose="020B0604020202020204" pitchFamily="34" charset="0"/>
        <a:buChar char="•"/>
        <a:defRPr sz="1500" kern="1200" spc="-40" baseline="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68">
          <p15:clr>
            <a:srgbClr val="F26B43"/>
          </p15:clr>
        </p15:guide>
        <p15:guide id="5" orient="horz" pos="192">
          <p15:clr>
            <a:srgbClr val="F26B43"/>
          </p15:clr>
        </p15:guide>
        <p15:guide id="6" orient="horz" pos="4128">
          <p15:clr>
            <a:srgbClr val="F26B43"/>
          </p15:clr>
        </p15:guide>
        <p15:guide id="8" pos="2256">
          <p15:clr>
            <a:srgbClr val="547EBF"/>
          </p15:clr>
        </p15:guide>
        <p15:guide id="9" pos="2448">
          <p15:clr>
            <a:srgbClr val="547EBF"/>
          </p15:clr>
        </p15:guide>
        <p15:guide id="10" pos="3744">
          <p15:clr>
            <a:srgbClr val="FBAE40"/>
          </p15:clr>
        </p15:guide>
        <p15:guide id="11" pos="3936">
          <p15:clr>
            <a:srgbClr val="FBAE40"/>
          </p15:clr>
        </p15:guide>
        <p15:guide id="12" pos="6168">
          <p15:clr>
            <a:srgbClr val="547EBF"/>
          </p15:clr>
        </p15:guide>
        <p15:guide id="13" pos="6912">
          <p15:clr>
            <a:srgbClr val="547EBF"/>
          </p15:clr>
        </p15:guide>
        <p15:guide id="14" pos="5976">
          <p15:clr>
            <a:srgbClr val="547EBF"/>
          </p15:clr>
        </p15:guide>
        <p15:guide id="15" pos="6720">
          <p15:clr>
            <a:srgbClr val="547EBF"/>
          </p15:clr>
        </p15:guide>
        <p15:guide id="16" pos="3000">
          <p15:clr>
            <a:srgbClr val="547EBF"/>
          </p15:clr>
        </p15:guide>
        <p15:guide id="17" pos="3192">
          <p15:clr>
            <a:srgbClr val="547EBF"/>
          </p15:clr>
        </p15:guide>
        <p15:guide id="19" pos="216">
          <p15:clr>
            <a:srgbClr val="F26B43"/>
          </p15:clr>
        </p15:guide>
        <p15:guide id="21" pos="7464">
          <p15:clr>
            <a:srgbClr val="F26B43"/>
          </p15:clr>
        </p15:guide>
        <p15:guide id="22" orient="horz" pos="3744">
          <p15:clr>
            <a:srgbClr val="F26B43"/>
          </p15:clr>
        </p15:guide>
        <p15:guide id="23" pos="4488">
          <p15:clr>
            <a:srgbClr val="547EBF"/>
          </p15:clr>
        </p15:guide>
        <p15:guide id="24" pos="4680">
          <p15:clr>
            <a:srgbClr val="547EBF"/>
          </p15:clr>
        </p15:guide>
        <p15:guide id="25" pos="5424">
          <p15:clr>
            <a:srgbClr val="547EBF"/>
          </p15:clr>
        </p15:guide>
        <p15:guide id="26" pos="5232">
          <p15:clr>
            <a:srgbClr val="547EBF"/>
          </p15:clr>
        </p15:guide>
        <p15:guide id="27" pos="1704">
          <p15:clr>
            <a:srgbClr val="547EBF"/>
          </p15:clr>
        </p15:guide>
        <p15:guide id="28" pos="1512">
          <p15:clr>
            <a:srgbClr val="547EBF"/>
          </p15:clr>
        </p15:guide>
        <p15:guide id="29" pos="768">
          <p15:clr>
            <a:srgbClr val="547EBF"/>
          </p15:clr>
        </p15:guide>
        <p15:guide id="30" pos="960">
          <p15:clr>
            <a:srgbClr val="547EBF"/>
          </p15:clr>
        </p15:guide>
        <p15:guide id="31" pos="3840">
          <p15:clr>
            <a:srgbClr val="F26B43"/>
          </p15:clr>
        </p15:guide>
        <p15:guide id="32" orient="horz" pos="936">
          <p15:clr>
            <a:srgbClr val="F26B43"/>
          </p15:clr>
        </p15:guide>
        <p15:guide id="33" orient="horz" pos="14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p:cNvGrpSpPr/>
          <p:nvPr userDrawn="1"/>
        </p:nvGrpSpPr>
        <p:grpSpPr>
          <a:xfrm>
            <a:off x="0" y="1"/>
            <a:ext cx="12192000" cy="1179872"/>
            <a:chOff x="-91440" y="0"/>
            <a:chExt cx="31057835" cy="5359400"/>
          </a:xfrm>
        </p:grpSpPr>
        <p:sp>
          <p:nvSpPr>
            <p:cNvPr id="8" name="Rectangle 7"/>
            <p:cNvSpPr/>
            <p:nvPr userDrawn="1"/>
          </p:nvSpPr>
          <p:spPr>
            <a:xfrm>
              <a:off x="-91440" y="0"/>
              <a:ext cx="31057835" cy="5359400"/>
            </a:xfrm>
            <a:prstGeom prst="rect">
              <a:avLst/>
            </a:prstGeom>
            <a:gradFill flip="none" rotWithShape="1">
              <a:gsLst>
                <a:gs pos="0">
                  <a:srgbClr val="44546A">
                    <a:shade val="30000"/>
                    <a:satMod val="115000"/>
                  </a:srgbClr>
                </a:gs>
                <a:gs pos="50000">
                  <a:srgbClr val="44546A">
                    <a:shade val="67500"/>
                    <a:satMod val="115000"/>
                  </a:srgbClr>
                </a:gs>
                <a:gs pos="100000">
                  <a:srgbClr val="44546A">
                    <a:shade val="100000"/>
                    <a:satMod val="115000"/>
                  </a:srgbClr>
                </a:gs>
              </a:gsLst>
              <a:lin ang="16200000" scaled="1"/>
              <a:tileRect/>
            </a:gra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cxnSp>
          <p:nvCxnSpPr>
            <p:cNvPr id="10" name="Straight Connector 9"/>
            <p:cNvCxnSpPr/>
            <p:nvPr userDrawn="1"/>
          </p:nvCxnSpPr>
          <p:spPr>
            <a:xfrm>
              <a:off x="-91440" y="5284537"/>
              <a:ext cx="31057835" cy="0"/>
            </a:xfrm>
            <a:prstGeom prst="line">
              <a:avLst/>
            </a:prstGeom>
            <a:noFill/>
            <a:ln w="63500" cap="flat" cmpd="sng" algn="ctr">
              <a:solidFill>
                <a:schemeClr val="accent1"/>
              </a:solidFill>
              <a:prstDash val="solid"/>
              <a:miter lim="800000"/>
            </a:ln>
            <a:effectLst/>
          </p:spPr>
        </p:cxnSp>
      </p:grpSp>
      <p:sp>
        <p:nvSpPr>
          <p:cNvPr id="2" name="Title Placeholder 1"/>
          <p:cNvSpPr>
            <a:spLocks noGrp="1"/>
          </p:cNvSpPr>
          <p:nvPr>
            <p:ph type="title"/>
          </p:nvPr>
        </p:nvSpPr>
        <p:spPr>
          <a:xfrm>
            <a:off x="609600" y="0"/>
            <a:ext cx="10972800" cy="1020765"/>
          </a:xfrm>
          <a:prstGeom prst="rect">
            <a:avLst/>
          </a:prstGeom>
        </p:spPr>
        <p:txBody>
          <a:bodyPr vert="horz" lIns="0" tIns="45720" rIns="0" bIns="45720" rtlCol="0" anchor="b">
            <a:normAutofit/>
          </a:bodyPr>
          <a:lstStyle/>
          <a:p>
            <a:r>
              <a:rPr lang="en-US"/>
              <a:t>Click to edit master title style</a:t>
            </a:r>
          </a:p>
        </p:txBody>
      </p:sp>
      <p:sp>
        <p:nvSpPr>
          <p:cNvPr id="3" name="Text Placeholder 2"/>
          <p:cNvSpPr>
            <a:spLocks noGrp="1"/>
          </p:cNvSpPr>
          <p:nvPr>
            <p:ph type="body" idx="1"/>
          </p:nvPr>
        </p:nvSpPr>
        <p:spPr>
          <a:xfrm>
            <a:off x="609600" y="1524001"/>
            <a:ext cx="10972800" cy="46021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6629400"/>
            <a:ext cx="12192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8737600" y="6666272"/>
            <a:ext cx="2844800" cy="152400"/>
          </a:xfrm>
          <a:prstGeom prst="rect">
            <a:avLst/>
          </a:prstGeom>
        </p:spPr>
        <p:txBody>
          <a:bodyPr vert="horz" lIns="91440" tIns="45720" rIns="91440" bIns="45720" rtlCol="0" anchor="ctr"/>
          <a:lstStyle>
            <a:lvl1pPr algn="r">
              <a:defRPr sz="1000">
                <a:solidFill>
                  <a:schemeClr val="bg1"/>
                </a:solidFill>
                <a:latin typeface="Arial" pitchFamily="34" charset="0"/>
                <a:cs typeface="Arial" pitchFamily="34" charset="0"/>
              </a:defRPr>
            </a:lvl1pPr>
          </a:lstStyle>
          <a:p>
            <a:fld id="{D3FCA764-46D2-4FC3-A118-04844DC44008}" type="slidenum">
              <a:rPr lang="en-US" smtClean="0"/>
              <a:pPr/>
              <a:t>‹#›</a:t>
            </a:fld>
            <a:endParaRPr lang="en-US"/>
          </a:p>
        </p:txBody>
      </p:sp>
      <p:sp>
        <p:nvSpPr>
          <p:cNvPr id="13" name="TextBox 12"/>
          <p:cNvSpPr txBox="1"/>
          <p:nvPr userDrawn="1"/>
        </p:nvSpPr>
        <p:spPr>
          <a:xfrm>
            <a:off x="609600" y="6623814"/>
            <a:ext cx="10972800" cy="230832"/>
          </a:xfrm>
          <a:prstGeom prst="rect">
            <a:avLst/>
          </a:prstGeom>
          <a:noFill/>
        </p:spPr>
        <p:txBody>
          <a:bodyPr wrap="square" rtlCol="0">
            <a:spAutoFit/>
          </a:bodyPr>
          <a:lstStyle/>
          <a:p>
            <a:pPr algn="ctr"/>
            <a:r>
              <a:rPr lang="en-US" sz="900">
                <a:solidFill>
                  <a:schemeClr val="bg1"/>
                </a:solidFill>
              </a:rPr>
              <a:t>Congress details placeholder</a:t>
            </a:r>
          </a:p>
        </p:txBody>
      </p:sp>
    </p:spTree>
    <p:extLst>
      <p:ext uri="{BB962C8B-B14F-4D97-AF65-F5344CB8AC3E}">
        <p14:creationId xmlns:p14="http://schemas.microsoft.com/office/powerpoint/2010/main" val="624786946"/>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Lst>
  <p:hf hdr="0" dt="0"/>
  <p:txStyles>
    <p:titleStyle>
      <a:lvl1pPr algn="l" defTabSz="914400" rtl="0" eaLnBrk="1" latinLnBrk="0" hangingPunct="1">
        <a:lnSpc>
          <a:spcPct val="90000"/>
        </a:lnSpc>
        <a:spcBef>
          <a:spcPct val="0"/>
        </a:spcBef>
        <a:buNone/>
        <a:defRPr sz="2800" b="1" kern="1200" cap="none" baseline="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Clr>
          <a:srgbClr val="0073CF"/>
        </a:buClr>
        <a:buFont typeface="Arial" pitchFamily="34" charset="0"/>
        <a:buNone/>
        <a:defRPr sz="2200" b="1" kern="1200">
          <a:solidFill>
            <a:schemeClr val="tx2"/>
          </a:solidFill>
          <a:latin typeface="Arial" pitchFamily="34" charset="0"/>
          <a:ea typeface="+mn-ea"/>
          <a:cs typeface="Arial" pitchFamily="34" charset="0"/>
        </a:defRPr>
      </a:lvl1pPr>
      <a:lvl2pPr marL="228600" indent="-228600" algn="l" defTabSz="914400" rtl="0" eaLnBrk="1" latinLnBrk="0" hangingPunct="1">
        <a:spcBef>
          <a:spcPts val="600"/>
        </a:spcBef>
        <a:buClr>
          <a:schemeClr val="accent2"/>
        </a:buClr>
        <a:buFont typeface="Arial Narrow" panose="020B0606020202030204" pitchFamily="34" charset="0"/>
        <a:buChar char="●"/>
        <a:defRPr sz="2000" kern="1200">
          <a:solidFill>
            <a:schemeClr val="tx1"/>
          </a:solidFill>
          <a:latin typeface="Arial" pitchFamily="34" charset="0"/>
          <a:ea typeface="+mn-ea"/>
          <a:cs typeface="Arial" pitchFamily="34" charset="0"/>
        </a:defRPr>
      </a:lvl2pPr>
      <a:lvl3pPr marL="568325" indent="-228600" algn="l" defTabSz="914400" rtl="0" eaLnBrk="1" latinLnBrk="0" hangingPunct="1">
        <a:spcBef>
          <a:spcPts val="600"/>
        </a:spcBef>
        <a:buClr>
          <a:schemeClr val="tx2"/>
        </a:buClr>
        <a:buFont typeface="Arial" panose="020B0604020202020204" pitchFamily="34" charset="0"/>
        <a:buChar char="–"/>
        <a:defRPr sz="1800" kern="1200">
          <a:solidFill>
            <a:schemeClr val="tx1"/>
          </a:solidFill>
          <a:latin typeface="Arial" pitchFamily="34" charset="0"/>
          <a:ea typeface="+mn-ea"/>
          <a:cs typeface="Arial" pitchFamily="34" charset="0"/>
        </a:defRPr>
      </a:lvl3pPr>
      <a:lvl4pPr marL="914400" indent="-228600" algn="l" defTabSz="914400" rtl="0" eaLnBrk="1" latinLnBrk="0" hangingPunct="1">
        <a:spcBef>
          <a:spcPts val="600"/>
        </a:spcBef>
        <a:buClr>
          <a:schemeClr val="accent2"/>
        </a:buClr>
        <a:buFont typeface="Wingdings" panose="05000000000000000000" pitchFamily="2" charset="2"/>
        <a:buChar char="§"/>
        <a:defRPr sz="1600" kern="1200">
          <a:solidFill>
            <a:schemeClr val="tx1"/>
          </a:solidFill>
          <a:latin typeface="Arial" pitchFamily="34" charset="0"/>
          <a:ea typeface="+mn-ea"/>
          <a:cs typeface="Arial" pitchFamily="34" charset="0"/>
        </a:defRPr>
      </a:lvl4pPr>
      <a:lvl5pPr marL="1198563" indent="-166688" algn="l" defTabSz="914400" rtl="0" eaLnBrk="1" latinLnBrk="0" hangingPunct="1">
        <a:spcBef>
          <a:spcPts val="600"/>
        </a:spcBef>
        <a:buClr>
          <a:schemeClr val="tx2"/>
        </a:buClr>
        <a:buFont typeface="Arial" panose="020B0604020202020204" pitchFamily="34" charset="0"/>
        <a:buChar char="•"/>
        <a:defRPr sz="16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F26B43"/>
          </p15:clr>
        </p15:guide>
        <p15:guide id="2" pos="384">
          <p15:clr>
            <a:srgbClr val="F26B43"/>
          </p15:clr>
        </p15:guide>
        <p15:guide id="3" pos="7296">
          <p15:clr>
            <a:srgbClr val="F26B43"/>
          </p15:clr>
        </p15:guide>
        <p15:guide id="4" orient="horz" pos="96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20" name="Rectangle 2"/>
          <p:cNvSpPr>
            <a:spLocks noGrp="1" noChangeArrowheads="1"/>
          </p:cNvSpPr>
          <p:nvPr>
            <p:ph type="body" idx="1"/>
          </p:nvPr>
        </p:nvSpPr>
        <p:spPr bwMode="auto">
          <a:xfrm>
            <a:off x="605367" y="1713178"/>
            <a:ext cx="10981267" cy="4379647"/>
          </a:xfrm>
          <a:prstGeom prst="rect">
            <a:avLst/>
          </a:prstGeom>
          <a:noFill/>
          <a:ln w="12700">
            <a:noFill/>
            <a:miter lim="800000"/>
            <a:headEnd/>
            <a:tailEnd/>
          </a:ln>
        </p:spPr>
        <p:txBody>
          <a:bodyPr vert="horz" wrap="square" lIns="0" tIns="0" rIns="0" bIns="0" numCol="1" anchor="t" anchorCtr="0" compatLnSpc="1">
            <a:prstTxWarp prst="textNoShape">
              <a:avLst/>
            </a:prstTxWarp>
            <a:noAutofit/>
          </a:bodyPr>
          <a:lstStyle/>
          <a:p>
            <a:pPr lvl="0"/>
            <a:r>
              <a:rPr lang="en-US" altLang="zh-CN">
                <a:sym typeface="Arial" pitchFamily="-65" charset="0"/>
              </a:rPr>
              <a:t>Click to edit Master text styles</a:t>
            </a:r>
          </a:p>
          <a:p>
            <a:pPr lvl="1"/>
            <a:r>
              <a:rPr lang="en-US" altLang="zh-CN">
                <a:sym typeface="Arial" pitchFamily="-65" charset="0"/>
              </a:rPr>
              <a:t>Second level</a:t>
            </a:r>
          </a:p>
          <a:p>
            <a:pPr lvl="2"/>
            <a:r>
              <a:rPr lang="en-US" altLang="zh-CN">
                <a:sym typeface="Arial" pitchFamily="-65" charset="0"/>
              </a:rPr>
              <a:t>Third level</a:t>
            </a:r>
          </a:p>
          <a:p>
            <a:pPr lvl="3"/>
            <a:r>
              <a:rPr lang="en-US" altLang="zh-CN">
                <a:sym typeface="Arial" pitchFamily="-65" charset="0"/>
              </a:rPr>
              <a:t>Fourth level</a:t>
            </a:r>
          </a:p>
          <a:p>
            <a:pPr lvl="4"/>
            <a:r>
              <a:rPr lang="en-US" altLang="zh-CN">
                <a:sym typeface="Arial" pitchFamily="-65" charset="0"/>
              </a:rPr>
              <a:t>Fifth level</a:t>
            </a:r>
            <a:endParaRPr lang="en-US">
              <a:sym typeface="Arial" pitchFamily="-65" charset="0"/>
            </a:endParaRPr>
          </a:p>
        </p:txBody>
      </p:sp>
      <p:sp>
        <p:nvSpPr>
          <p:cNvPr id="9219" name="Rectangle 1"/>
          <p:cNvSpPr>
            <a:spLocks noGrp="1" noChangeArrowheads="1"/>
          </p:cNvSpPr>
          <p:nvPr>
            <p:ph type="title"/>
          </p:nvPr>
        </p:nvSpPr>
        <p:spPr bwMode="auto">
          <a:xfrm>
            <a:off x="605367" y="378459"/>
            <a:ext cx="10145760" cy="577081"/>
          </a:xfrm>
          <a:prstGeom prst="rect">
            <a:avLst/>
          </a:prstGeom>
          <a:noFill/>
          <a:ln w="12700">
            <a:noFill/>
            <a:miter lim="800000"/>
            <a:headEnd/>
            <a:tailEnd/>
          </a:ln>
        </p:spPr>
        <p:txBody>
          <a:bodyPr vert="horz" wrap="square" lIns="0" tIns="0" rIns="0" bIns="0" numCol="1" anchor="t" anchorCtr="0" compatLnSpc="1">
            <a:prstTxWarp prst="textNoShape">
              <a:avLst/>
            </a:prstTxWarp>
            <a:spAutoFit/>
          </a:bodyPr>
          <a:lstStyle/>
          <a:p>
            <a:pPr lvl="0"/>
            <a:r>
              <a:rPr lang="en-US" altLang="zh-CN">
                <a:sym typeface="Arial" pitchFamily="-65" charset="0"/>
              </a:rPr>
              <a:t>Click to edit Master title style</a:t>
            </a:r>
            <a:endParaRPr lang="en-US">
              <a:sym typeface="Arial" pitchFamily="-65" charset="0"/>
            </a:endParaRPr>
          </a:p>
        </p:txBody>
      </p:sp>
      <p:sp>
        <p:nvSpPr>
          <p:cNvPr id="6" name="Slide Number Placeholder 5"/>
          <p:cNvSpPr>
            <a:spLocks noGrp="1"/>
          </p:cNvSpPr>
          <p:nvPr>
            <p:ph type="sldNum" sz="quarter" idx="4"/>
          </p:nvPr>
        </p:nvSpPr>
        <p:spPr>
          <a:xfrm>
            <a:off x="11582228" y="6331353"/>
            <a:ext cx="454400" cy="333375"/>
          </a:xfrm>
          <a:prstGeom prst="rect">
            <a:avLst/>
          </a:prstGeom>
        </p:spPr>
        <p:txBody>
          <a:bodyPr vert="horz" lIns="91440" tIns="45720" rIns="91440" bIns="45720" rtlCol="0" anchor="ctr"/>
          <a:lstStyle>
            <a:lvl1pPr algn="r">
              <a:defRPr sz="800">
                <a:solidFill>
                  <a:schemeClr val="accent1"/>
                </a:solidFill>
              </a:defRPr>
            </a:lvl1pPr>
          </a:lstStyle>
          <a:p>
            <a:fld id="{77EC6DBC-D85D-4B85-BEDF-A45952AAA255}" type="slidenum">
              <a:rPr lang="zh-CN" altLang="en-US" smtClean="0"/>
              <a:t>‹#›</a:t>
            </a:fld>
            <a:endParaRPr lang="zh-CN" altLang="en-US"/>
          </a:p>
        </p:txBody>
      </p:sp>
      <p:pic>
        <p:nvPicPr>
          <p:cNvPr id="8" name="Picture 7"/>
          <p:cNvPicPr>
            <a:picLocks noChangeAspect="1"/>
          </p:cNvPicPr>
          <p:nvPr/>
        </p:nvPicPr>
        <p:blipFill>
          <a:blip r:embed="rId31" cstate="email">
            <a:extLst>
              <a:ext uri="{28A0092B-C50C-407E-A947-70E740481C1C}">
                <a14:useLocalDpi xmlns:a14="http://schemas.microsoft.com/office/drawing/2010/main"/>
              </a:ext>
            </a:extLst>
          </a:blip>
          <a:stretch>
            <a:fillRect/>
          </a:stretch>
        </p:blipFill>
        <p:spPr>
          <a:xfrm>
            <a:off x="382574" y="6092825"/>
            <a:ext cx="891369" cy="806070"/>
          </a:xfrm>
          <a:prstGeom prst="rect">
            <a:avLst/>
          </a:prstGeom>
        </p:spPr>
      </p:pic>
      <p:sp>
        <p:nvSpPr>
          <p:cNvPr id="11" name="Rectangle 10">
            <a:extLst>
              <a:ext uri="{FF2B5EF4-FFF2-40B4-BE49-F238E27FC236}">
                <a16:creationId xmlns:a16="http://schemas.microsoft.com/office/drawing/2014/main" id="{02E02312-9CA8-894B-B5FD-D8CF165BBDF5}"/>
              </a:ext>
            </a:extLst>
          </p:cNvPr>
          <p:cNvSpPr/>
          <p:nvPr/>
        </p:nvSpPr>
        <p:spPr bwMode="auto">
          <a:xfrm>
            <a:off x="501954" y="6289523"/>
            <a:ext cx="810381" cy="568478"/>
          </a:xfrm>
          <a:prstGeom prst="rect">
            <a:avLst/>
          </a:prstGeom>
          <a:solidFill>
            <a:schemeClr val="bg1"/>
          </a:solidFill>
          <a:ln w="12700" cap="flat" cmpd="sng" algn="ctr">
            <a:noFill/>
            <a:prstDash val="solid"/>
            <a:round/>
            <a:headEnd type="none" w="med" len="med"/>
            <a:tailEnd type="none" w="med" len="med"/>
          </a:ln>
          <a:effectLst/>
        </p:spPr>
        <p:txBody>
          <a:bodyPr vert="horz" wrap="square" lIns="76200" tIns="38100" rIns="76200" bIns="38100" numCol="1" rtlCol="0" anchor="ctr" anchorCtr="0" compatLnSpc="1">
            <a:prstTxWarp prst="textNoShape">
              <a:avLst/>
            </a:prstTxWarp>
          </a:bodyPr>
          <a:lstStyle/>
          <a:p>
            <a:pPr marL="0" marR="0" indent="0" algn="ctr" defTabSz="761940" rtl="0" eaLnBrk="1" fontAlgn="base" latinLnBrk="0" hangingPunct="1">
              <a:lnSpc>
                <a:spcPct val="100000"/>
              </a:lnSpc>
              <a:spcBef>
                <a:spcPct val="0"/>
              </a:spcBef>
              <a:spcAft>
                <a:spcPct val="0"/>
              </a:spcAft>
              <a:buClrTx/>
              <a:buSzTx/>
              <a:buFontTx/>
              <a:buNone/>
              <a:tabLst/>
            </a:pPr>
            <a:endParaRPr kumimoji="0" lang="en-US" sz="2667" b="0" i="0" u="none" strike="noStrike" cap="none" normalizeH="0" baseline="0" err="1">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endParaRPr>
          </a:p>
        </p:txBody>
      </p:sp>
      <p:pic>
        <p:nvPicPr>
          <p:cNvPr id="16" name="Picture 15">
            <a:extLst>
              <a:ext uri="{FF2B5EF4-FFF2-40B4-BE49-F238E27FC236}">
                <a16:creationId xmlns:a16="http://schemas.microsoft.com/office/drawing/2014/main" id="{F4B27DDC-9BB2-3F40-AE48-7E1A1E39F4D7}"/>
              </a:ext>
            </a:extLst>
          </p:cNvPr>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595673" y="6369584"/>
            <a:ext cx="1116415" cy="202458"/>
          </a:xfrm>
          <a:prstGeom prst="rect">
            <a:avLst/>
          </a:prstGeom>
        </p:spPr>
      </p:pic>
      <p:sp>
        <p:nvSpPr>
          <p:cNvPr id="9" name="Text Placeholder 3">
            <a:extLst>
              <a:ext uri="{FF2B5EF4-FFF2-40B4-BE49-F238E27FC236}">
                <a16:creationId xmlns:a16="http://schemas.microsoft.com/office/drawing/2014/main" id="{A555DD69-CAC8-DC41-AE0C-CCF101330315}"/>
              </a:ext>
            </a:extLst>
          </p:cNvPr>
          <p:cNvSpPr txBox="1">
            <a:spLocks/>
          </p:cNvSpPr>
          <p:nvPr/>
        </p:nvSpPr>
        <p:spPr>
          <a:xfrm>
            <a:off x="6646986" y="6407471"/>
            <a:ext cx="4853049" cy="257257"/>
          </a:xfrm>
          <a:prstGeom prst="rect">
            <a:avLst/>
          </a:prstGeom>
        </p:spPr>
        <p:txBody>
          <a:bodyPr/>
          <a:lstStyle>
            <a:lvl1pPr marL="0" indent="0" algn="r" rtl="0" eaLnBrk="1" fontAlgn="base" hangingPunct="1">
              <a:lnSpc>
                <a:spcPct val="100000"/>
              </a:lnSpc>
              <a:spcBef>
                <a:spcPts val="2160"/>
              </a:spcBef>
              <a:spcAft>
                <a:spcPct val="0"/>
              </a:spcAft>
              <a:buClr>
                <a:srgbClr val="63666A"/>
              </a:buClr>
              <a:buSzPct val="100000"/>
              <a:buFont typeface="Arial" pitchFamily="-65" charset="0"/>
              <a:buNone/>
              <a:defRPr sz="900" b="1">
                <a:solidFill>
                  <a:srgbClr val="595959"/>
                </a:solidFill>
                <a:latin typeface="+mn-lt"/>
                <a:ea typeface="Arial Unicode MS" pitchFamily="-65" charset="0"/>
                <a:cs typeface="Arial Unicode MS" pitchFamily="-65" charset="0"/>
                <a:sym typeface="Arial" pitchFamily="-65" charset="0"/>
              </a:defRPr>
            </a:lvl1pPr>
            <a:lvl2pPr marL="548640" indent="-288036" algn="l" rtl="0" eaLnBrk="1" fontAlgn="base" hangingPunct="1">
              <a:lnSpc>
                <a:spcPct val="100000"/>
              </a:lnSpc>
              <a:spcBef>
                <a:spcPts val="0"/>
              </a:spcBef>
              <a:spcAft>
                <a:spcPct val="0"/>
              </a:spcAft>
              <a:buClr>
                <a:srgbClr val="63666A"/>
              </a:buClr>
              <a:buSzPct val="100000"/>
              <a:buFont typeface="Arial" pitchFamily="-65" charset="0"/>
              <a:buChar char="–"/>
              <a:defRPr sz="2400">
                <a:solidFill>
                  <a:srgbClr val="595959"/>
                </a:solidFill>
                <a:latin typeface="+mn-lt"/>
                <a:ea typeface="Arial Unicode MS" pitchFamily="-65" charset="0"/>
                <a:cs typeface="Arial Unicode MS" pitchFamily="-65" charset="0"/>
                <a:sym typeface="Arial" pitchFamily="-65" charset="0"/>
              </a:defRPr>
            </a:lvl2pPr>
            <a:lvl3pPr marL="877824" indent="-241402" algn="l" rtl="0" eaLnBrk="1" fontAlgn="base" hangingPunct="1">
              <a:lnSpc>
                <a:spcPct val="100000"/>
              </a:lnSpc>
              <a:spcBef>
                <a:spcPts val="0"/>
              </a:spcBef>
              <a:spcAft>
                <a:spcPct val="0"/>
              </a:spcAft>
              <a:buClr>
                <a:srgbClr val="63666A"/>
              </a:buClr>
              <a:buSzPct val="100000"/>
              <a:buFont typeface="Arial" pitchFamily="-65" charset="0"/>
              <a:buChar char="•"/>
              <a:defRPr sz="2160">
                <a:solidFill>
                  <a:srgbClr val="595959"/>
                </a:solidFill>
                <a:latin typeface="+mn-lt"/>
                <a:ea typeface="Arial Unicode MS" pitchFamily="-65" charset="0"/>
                <a:cs typeface="Arial Unicode MS" pitchFamily="-65" charset="0"/>
                <a:sym typeface="Arial" pitchFamily="-65" charset="0"/>
              </a:defRPr>
            </a:lvl3pPr>
            <a:lvl4pPr marL="1316736" indent="-24140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4pPr>
            <a:lvl5pPr marL="1785557" indent="-229362" algn="l" rtl="0" eaLnBrk="1" fontAlgn="base" hangingPunct="1">
              <a:lnSpc>
                <a:spcPct val="100000"/>
              </a:lnSpc>
              <a:spcBef>
                <a:spcPts val="0"/>
              </a:spcBef>
              <a:spcAft>
                <a:spcPct val="0"/>
              </a:spcAft>
              <a:buClr>
                <a:srgbClr val="63666A"/>
              </a:buClr>
              <a:buSzPct val="100000"/>
              <a:buFont typeface="Arial" pitchFamily="-65" charset="0"/>
              <a:buChar char="»"/>
              <a:defRPr sz="1560">
                <a:solidFill>
                  <a:srgbClr val="595959"/>
                </a:solidFill>
                <a:latin typeface="+mn-lt"/>
                <a:ea typeface="Arial Unicode MS" pitchFamily="-65" charset="0"/>
                <a:cs typeface="Arial Unicode MS" pitchFamily="-65" charset="0"/>
                <a:sym typeface="Arial" pitchFamily="-65" charset="0"/>
              </a:defRPr>
            </a:lvl5pPr>
            <a:lvl6pPr marL="2131468"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6pPr>
            <a:lvl7pPr marL="2477111"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7pPr>
            <a:lvl8pPr marL="2822754"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8pPr>
            <a:lvl9pPr marL="3168397" indent="-230429" algn="l" rtl="0" eaLnBrk="1" fontAlgn="base" hangingPunct="1">
              <a:spcBef>
                <a:spcPts val="455"/>
              </a:spcBef>
              <a:spcAft>
                <a:spcPct val="0"/>
              </a:spcAft>
              <a:buSzPct val="100000"/>
              <a:buFont typeface="Arial" pitchFamily="-110" charset="0"/>
              <a:buChar char="»"/>
              <a:defRPr sz="2040">
                <a:solidFill>
                  <a:schemeClr val="tx1"/>
                </a:solidFill>
                <a:latin typeface="+mn-lt"/>
                <a:ea typeface="+mn-ea"/>
                <a:cs typeface="+mn-cs"/>
                <a:sym typeface="Arial" pitchFamily="-110" charset="0"/>
              </a:defRPr>
            </a:lvl9pPr>
          </a:lstStyle>
          <a:p>
            <a:pPr defTabSz="761940"/>
            <a:r>
              <a:rPr lang="en-US" sz="750" kern="0"/>
              <a:t>CONSUMER HEALTH</a:t>
            </a:r>
          </a:p>
        </p:txBody>
      </p:sp>
    </p:spTree>
    <p:extLst>
      <p:ext uri="{BB962C8B-B14F-4D97-AF65-F5344CB8AC3E}">
        <p14:creationId xmlns:p14="http://schemas.microsoft.com/office/powerpoint/2010/main" val="3055217689"/>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 id="2147483742" r:id="rId20"/>
    <p:sldLayoutId id="2147483743" r:id="rId21"/>
    <p:sldLayoutId id="2147483744" r:id="rId22"/>
    <p:sldLayoutId id="2147483745" r:id="rId23"/>
    <p:sldLayoutId id="2147483746" r:id="rId24"/>
    <p:sldLayoutId id="2147483747" r:id="rId25"/>
    <p:sldLayoutId id="2147483748" r:id="rId26"/>
    <p:sldLayoutId id="2147483750" r:id="rId27"/>
    <p:sldLayoutId id="2147483751" r:id="rId28"/>
    <p:sldLayoutId id="2147483752" r:id="rId29"/>
  </p:sldLayoutIdLst>
  <p:transition>
    <p:fade/>
  </p:transition>
  <p:txStyles>
    <p:titleStyle>
      <a:lvl1pPr algn="l" rtl="0" eaLnBrk="1" fontAlgn="base" hangingPunct="1">
        <a:lnSpc>
          <a:spcPct val="100000"/>
        </a:lnSpc>
        <a:spcBef>
          <a:spcPct val="0"/>
        </a:spcBef>
        <a:spcAft>
          <a:spcPct val="0"/>
        </a:spcAft>
        <a:defRPr sz="3750" b="1">
          <a:solidFill>
            <a:schemeClr val="tx1"/>
          </a:solidFill>
          <a:latin typeface="+mj-lt"/>
          <a:ea typeface="Arial Unicode MS" pitchFamily="-65" charset="0"/>
          <a:cs typeface="Arial Unicode MS" pitchFamily="-65" charset="0"/>
          <a:sym typeface="Arial" pitchFamily="-65" charset="0"/>
        </a:defRPr>
      </a:lvl1pPr>
      <a:lvl2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2pPr>
      <a:lvl3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3pPr>
      <a:lvl4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4pPr>
      <a:lvl5pPr algn="l" rtl="0" eaLnBrk="1" fontAlgn="base" hangingPunct="1">
        <a:lnSpc>
          <a:spcPts val="3360"/>
        </a:lnSpc>
        <a:spcBef>
          <a:spcPct val="0"/>
        </a:spcBef>
        <a:spcAft>
          <a:spcPct val="0"/>
        </a:spcAft>
        <a:defRPr sz="3200">
          <a:solidFill>
            <a:schemeClr val="tx2"/>
          </a:solidFill>
          <a:latin typeface="Georgia" pitchFamily="-111" charset="0"/>
          <a:ea typeface="Arial Unicode MS" pitchFamily="-65" charset="0"/>
          <a:cs typeface="Arial Unicode MS" pitchFamily="-65" charset="0"/>
          <a:sym typeface="Arial" pitchFamily="-65" charset="0"/>
        </a:defRPr>
      </a:lvl5pPr>
      <a:lvl6pPr marL="288013"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6pPr>
      <a:lvl7pPr marL="576026"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7pPr>
      <a:lvl8pPr marL="864040"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8pPr>
      <a:lvl9pPr marL="1152052" algn="l" rtl="0" eaLnBrk="1" fontAlgn="base" hangingPunct="1">
        <a:spcBef>
          <a:spcPct val="0"/>
        </a:spcBef>
        <a:spcAft>
          <a:spcPct val="0"/>
        </a:spcAft>
        <a:defRPr sz="2600" b="1">
          <a:solidFill>
            <a:srgbClr val="F30617"/>
          </a:solidFill>
          <a:latin typeface="Arial" pitchFamily="-110" charset="0"/>
          <a:ea typeface="ヒラギノ角ゴ ProN W6" pitchFamily="-110" charset="-128"/>
          <a:cs typeface="ヒラギノ角ゴ ProN W6" pitchFamily="-110" charset="-128"/>
          <a:sym typeface="Arial" pitchFamily="-110" charset="0"/>
        </a:defRPr>
      </a:lvl9pPr>
    </p:titleStyle>
    <p:bodyStyle>
      <a:lvl1pPr marL="248698" indent="-236793" algn="l" rtl="0" eaLnBrk="1" fontAlgn="base" hangingPunct="1">
        <a:lnSpc>
          <a:spcPct val="100000"/>
        </a:lnSpc>
        <a:spcBef>
          <a:spcPts val="1800"/>
        </a:spcBef>
        <a:spcAft>
          <a:spcPct val="0"/>
        </a:spcAft>
        <a:buClr>
          <a:srgbClr val="63666A"/>
        </a:buClr>
        <a:buSzPct val="100000"/>
        <a:buFont typeface="Arial" pitchFamily="-65" charset="0"/>
        <a:buChar char="•"/>
        <a:tabLst/>
        <a:defRPr sz="2500">
          <a:solidFill>
            <a:srgbClr val="595959"/>
          </a:solidFill>
          <a:latin typeface="+mn-lt"/>
          <a:ea typeface="Arial Unicode MS" pitchFamily="-65" charset="0"/>
          <a:cs typeface="Arial Unicode MS" pitchFamily="-65" charset="0"/>
          <a:sym typeface="Arial" pitchFamily="-65" charset="0"/>
        </a:defRPr>
      </a:lvl1pPr>
      <a:lvl2pPr marL="485491" indent="-236793" algn="l" rtl="0" eaLnBrk="1" fontAlgn="base" hangingPunct="1">
        <a:lnSpc>
          <a:spcPct val="100000"/>
        </a:lnSpc>
        <a:spcBef>
          <a:spcPts val="0"/>
        </a:spcBef>
        <a:spcAft>
          <a:spcPct val="0"/>
        </a:spcAft>
        <a:buClr>
          <a:srgbClr val="63666A"/>
        </a:buClr>
        <a:buSzPct val="100000"/>
        <a:buFont typeface="Arial" pitchFamily="-65" charset="0"/>
        <a:buChar char="–"/>
        <a:tabLst/>
        <a:defRPr sz="2000">
          <a:solidFill>
            <a:srgbClr val="595959"/>
          </a:solidFill>
          <a:latin typeface="+mn-lt"/>
          <a:ea typeface="Arial Unicode MS" pitchFamily="-65" charset="0"/>
          <a:cs typeface="Arial Unicode MS" pitchFamily="-65" charset="0"/>
          <a:sym typeface="Arial" pitchFamily="-65" charset="0"/>
        </a:defRPr>
      </a:lvl2pPr>
      <a:lvl3pPr marL="731462" indent="-201152" algn="l" rtl="0" eaLnBrk="1" fontAlgn="base" hangingPunct="1">
        <a:lnSpc>
          <a:spcPct val="100000"/>
        </a:lnSpc>
        <a:spcBef>
          <a:spcPts val="0"/>
        </a:spcBef>
        <a:spcAft>
          <a:spcPct val="0"/>
        </a:spcAft>
        <a:buClr>
          <a:srgbClr val="63666A"/>
        </a:buClr>
        <a:buSzPct val="100000"/>
        <a:buFont typeface="Arial" pitchFamily="-65" charset="0"/>
        <a:buChar char="•"/>
        <a:defRPr sz="1800">
          <a:solidFill>
            <a:srgbClr val="595959"/>
          </a:solidFill>
          <a:latin typeface="+mn-lt"/>
          <a:ea typeface="Arial Unicode MS" pitchFamily="-65" charset="0"/>
          <a:cs typeface="Arial Unicode MS" pitchFamily="-65" charset="0"/>
          <a:sym typeface="Arial" pitchFamily="-65" charset="0"/>
        </a:defRPr>
      </a:lvl3pPr>
      <a:lvl4pPr marL="1097192" indent="-201152" algn="l" rtl="0" eaLnBrk="1" fontAlgn="base" hangingPunct="1">
        <a:lnSpc>
          <a:spcPct val="100000"/>
        </a:lnSpc>
        <a:spcBef>
          <a:spcPts val="0"/>
        </a:spcBef>
        <a:spcAft>
          <a:spcPct val="0"/>
        </a:spcAft>
        <a:buClr>
          <a:srgbClr val="63666A"/>
        </a:buClr>
        <a:buSzPct val="100000"/>
        <a:buFont typeface="Arial" pitchFamily="-65" charset="0"/>
        <a:buChar char="–"/>
        <a:defRPr sz="1500">
          <a:solidFill>
            <a:srgbClr val="595959"/>
          </a:solidFill>
          <a:latin typeface="+mn-lt"/>
          <a:ea typeface="Arial Unicode MS" pitchFamily="-65" charset="0"/>
          <a:cs typeface="Arial Unicode MS" pitchFamily="-65" charset="0"/>
          <a:sym typeface="Arial" pitchFamily="-65" charset="0"/>
        </a:defRPr>
      </a:lvl4pPr>
      <a:lvl5pPr marL="1487845" indent="-191119" algn="l" rtl="0" eaLnBrk="1" fontAlgn="base" hangingPunct="1">
        <a:lnSpc>
          <a:spcPct val="100000"/>
        </a:lnSpc>
        <a:spcBef>
          <a:spcPts val="0"/>
        </a:spcBef>
        <a:spcAft>
          <a:spcPct val="0"/>
        </a:spcAft>
        <a:buClr>
          <a:srgbClr val="63666A"/>
        </a:buClr>
        <a:buSzPct val="100000"/>
        <a:buFont typeface="Arial" pitchFamily="-65" charset="0"/>
        <a:buChar char="»"/>
        <a:defRPr sz="1300">
          <a:solidFill>
            <a:srgbClr val="595959"/>
          </a:solidFill>
          <a:latin typeface="+mn-lt"/>
          <a:ea typeface="Arial Unicode MS" pitchFamily="-65" charset="0"/>
          <a:cs typeface="Arial Unicode MS" pitchFamily="-65" charset="0"/>
          <a:sym typeface="Arial" pitchFamily="-65" charset="0"/>
        </a:defRPr>
      </a:lvl5pPr>
      <a:lvl6pPr marL="1776081" indent="-192008"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6pPr>
      <a:lvl7pPr marL="2064094" indent="-192008"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7pPr>
      <a:lvl8pPr marL="2352107" indent="-192008"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8pPr>
      <a:lvl9pPr marL="2640119" indent="-192008" algn="l" rtl="0" eaLnBrk="1" fontAlgn="base" hangingPunct="1">
        <a:spcBef>
          <a:spcPts val="379"/>
        </a:spcBef>
        <a:spcAft>
          <a:spcPct val="0"/>
        </a:spcAft>
        <a:buSzPct val="100000"/>
        <a:buFont typeface="Arial" pitchFamily="-110" charset="0"/>
        <a:buChar char="»"/>
        <a:defRPr sz="1700">
          <a:solidFill>
            <a:schemeClr val="tx1"/>
          </a:solidFill>
          <a:latin typeface="+mn-lt"/>
          <a:ea typeface="+mn-ea"/>
          <a:cs typeface="+mn-cs"/>
          <a:sym typeface="Arial" pitchFamily="-110" charset="0"/>
        </a:defRPr>
      </a:lvl9pPr>
    </p:bodyStyle>
    <p:otherStyle>
      <a:defPPr>
        <a:defRPr lang="en-US"/>
      </a:defPPr>
      <a:lvl1pPr marL="0" algn="l" defTabSz="288013" rtl="0" eaLnBrk="1" latinLnBrk="0" hangingPunct="1">
        <a:defRPr sz="1100" kern="1200">
          <a:solidFill>
            <a:schemeClr val="tx1"/>
          </a:solidFill>
          <a:latin typeface="+mn-lt"/>
          <a:ea typeface="+mn-ea"/>
          <a:cs typeface="+mn-cs"/>
        </a:defRPr>
      </a:lvl1pPr>
      <a:lvl2pPr marL="288013" algn="l" defTabSz="288013" rtl="0" eaLnBrk="1" latinLnBrk="0" hangingPunct="1">
        <a:defRPr sz="1100" kern="1200">
          <a:solidFill>
            <a:schemeClr val="tx1"/>
          </a:solidFill>
          <a:latin typeface="+mn-lt"/>
          <a:ea typeface="+mn-ea"/>
          <a:cs typeface="+mn-cs"/>
        </a:defRPr>
      </a:lvl2pPr>
      <a:lvl3pPr marL="576026" algn="l" defTabSz="288013" rtl="0" eaLnBrk="1" latinLnBrk="0" hangingPunct="1">
        <a:defRPr sz="1100" kern="1200">
          <a:solidFill>
            <a:schemeClr val="tx1"/>
          </a:solidFill>
          <a:latin typeface="+mn-lt"/>
          <a:ea typeface="+mn-ea"/>
          <a:cs typeface="+mn-cs"/>
        </a:defRPr>
      </a:lvl3pPr>
      <a:lvl4pPr marL="864040" algn="l" defTabSz="288013" rtl="0" eaLnBrk="1" latinLnBrk="0" hangingPunct="1">
        <a:defRPr sz="1100" kern="1200">
          <a:solidFill>
            <a:schemeClr val="tx1"/>
          </a:solidFill>
          <a:latin typeface="+mn-lt"/>
          <a:ea typeface="+mn-ea"/>
          <a:cs typeface="+mn-cs"/>
        </a:defRPr>
      </a:lvl4pPr>
      <a:lvl5pPr marL="1152052" algn="l" defTabSz="288013" rtl="0" eaLnBrk="1" latinLnBrk="0" hangingPunct="1">
        <a:defRPr sz="1100" kern="1200">
          <a:solidFill>
            <a:schemeClr val="tx1"/>
          </a:solidFill>
          <a:latin typeface="+mn-lt"/>
          <a:ea typeface="+mn-ea"/>
          <a:cs typeface="+mn-cs"/>
        </a:defRPr>
      </a:lvl5pPr>
      <a:lvl6pPr marL="1440064" algn="l" defTabSz="288013" rtl="0" eaLnBrk="1" latinLnBrk="0" hangingPunct="1">
        <a:defRPr sz="1100" kern="1200">
          <a:solidFill>
            <a:schemeClr val="tx1"/>
          </a:solidFill>
          <a:latin typeface="+mn-lt"/>
          <a:ea typeface="+mn-ea"/>
          <a:cs typeface="+mn-cs"/>
        </a:defRPr>
      </a:lvl6pPr>
      <a:lvl7pPr marL="1728078" algn="l" defTabSz="288013" rtl="0" eaLnBrk="1" latinLnBrk="0" hangingPunct="1">
        <a:defRPr sz="1100" kern="1200">
          <a:solidFill>
            <a:schemeClr val="tx1"/>
          </a:solidFill>
          <a:latin typeface="+mn-lt"/>
          <a:ea typeface="+mn-ea"/>
          <a:cs typeface="+mn-cs"/>
        </a:defRPr>
      </a:lvl7pPr>
      <a:lvl8pPr marL="2016090" algn="l" defTabSz="288013" rtl="0" eaLnBrk="1" latinLnBrk="0" hangingPunct="1">
        <a:defRPr sz="1100" kern="1200">
          <a:solidFill>
            <a:schemeClr val="tx1"/>
          </a:solidFill>
          <a:latin typeface="+mn-lt"/>
          <a:ea typeface="+mn-ea"/>
          <a:cs typeface="+mn-cs"/>
        </a:defRPr>
      </a:lvl8pPr>
      <a:lvl9pPr marL="2304104" algn="l" defTabSz="288013" rtl="0" eaLnBrk="1" latinLnBrk="0" hangingPunct="1">
        <a:defRPr sz="11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1"/>
            <a:ext cx="12192000" cy="1179872"/>
          </a:xfrm>
          <a:prstGeom prst="rect">
            <a:avLst/>
          </a:prstGeom>
          <a:solidFill>
            <a:schemeClr val="bg2"/>
          </a:soli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sp>
        <p:nvSpPr>
          <p:cNvPr id="2" name="Title Placeholder 1"/>
          <p:cNvSpPr>
            <a:spLocks noGrp="1"/>
          </p:cNvSpPr>
          <p:nvPr>
            <p:ph type="title"/>
          </p:nvPr>
        </p:nvSpPr>
        <p:spPr>
          <a:xfrm>
            <a:off x="609600" y="0"/>
            <a:ext cx="10972800" cy="1020765"/>
          </a:xfrm>
          <a:prstGeom prst="rect">
            <a:avLst/>
          </a:prstGeom>
        </p:spPr>
        <p:txBody>
          <a:bodyPr vert="horz" lIns="0" tIns="45720" rIns="0" bIns="45720" rtlCol="0" anchor="b">
            <a:normAutofit/>
          </a:bodyPr>
          <a:lstStyle/>
          <a:p>
            <a:r>
              <a:rPr lang="en-US" altLang="zh-CN"/>
              <a:t>Click to edit Master title style</a:t>
            </a:r>
            <a:endParaRPr lang="en-US"/>
          </a:p>
        </p:txBody>
      </p:sp>
      <p:sp>
        <p:nvSpPr>
          <p:cNvPr id="3" name="Text Placeholder 2"/>
          <p:cNvSpPr>
            <a:spLocks noGrp="1"/>
          </p:cNvSpPr>
          <p:nvPr>
            <p:ph type="body" idx="1"/>
          </p:nvPr>
        </p:nvSpPr>
        <p:spPr>
          <a:xfrm>
            <a:off x="609600" y="1524001"/>
            <a:ext cx="10972800" cy="4602163"/>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a:p>
        </p:txBody>
      </p:sp>
      <p:sp>
        <p:nvSpPr>
          <p:cNvPr id="7" name="Rectangle 6"/>
          <p:cNvSpPr/>
          <p:nvPr/>
        </p:nvSpPr>
        <p:spPr>
          <a:xfrm>
            <a:off x="0" y="6629400"/>
            <a:ext cx="12192000"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10782066" y="6666272"/>
            <a:ext cx="800334" cy="152400"/>
          </a:xfrm>
          <a:prstGeom prst="rect">
            <a:avLst/>
          </a:prstGeom>
        </p:spPr>
        <p:txBody>
          <a:bodyPr vert="horz" lIns="91440" tIns="45720" rIns="91440" bIns="45720" rtlCol="0" anchor="ctr"/>
          <a:lstStyle>
            <a:lvl1pPr algn="r">
              <a:defRPr sz="1000">
                <a:solidFill>
                  <a:schemeClr val="tx1"/>
                </a:solidFill>
                <a:latin typeface="+mn-lt"/>
                <a:cs typeface="Arial" pitchFamily="34" charset="0"/>
              </a:defRPr>
            </a:lvl1pPr>
          </a:lstStyle>
          <a:p>
            <a:fld id="{D3FCA764-46D2-4FC3-A118-04844DC44008}" type="slidenum">
              <a:rPr lang="en-US" smtClean="0"/>
              <a:pPr/>
              <a:t>‹#›</a:t>
            </a:fld>
            <a:endParaRPr lang="en-US"/>
          </a:p>
        </p:txBody>
      </p:sp>
      <p:sp>
        <p:nvSpPr>
          <p:cNvPr id="9" name="Rectangle 8">
            <a:extLst>
              <a:ext uri="{FF2B5EF4-FFF2-40B4-BE49-F238E27FC236}">
                <a16:creationId xmlns:a16="http://schemas.microsoft.com/office/drawing/2014/main" id="{46DC7321-0453-45A3-8675-9DE1F358FF6A}"/>
              </a:ext>
            </a:extLst>
          </p:cNvPr>
          <p:cNvSpPr/>
          <p:nvPr/>
        </p:nvSpPr>
        <p:spPr>
          <a:xfrm>
            <a:off x="3418825" y="6629400"/>
            <a:ext cx="535435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2"/>
                </a:solidFill>
                <a:effectLst/>
                <a:uLnTx/>
                <a:uFillTx/>
                <a:latin typeface="+mn-lt"/>
                <a:ea typeface="+mn-ea"/>
                <a:cs typeface="+mn-cs"/>
              </a:rPr>
              <a:t>Presented at the American Academy of Dermatology Annual Meeting, 17-21 March 2023</a:t>
            </a:r>
          </a:p>
        </p:txBody>
      </p:sp>
      <p:cxnSp>
        <p:nvCxnSpPr>
          <p:cNvPr id="4" name="Straight Connector 3">
            <a:extLst>
              <a:ext uri="{FF2B5EF4-FFF2-40B4-BE49-F238E27FC236}">
                <a16:creationId xmlns:a16="http://schemas.microsoft.com/office/drawing/2014/main" id="{A71D21DA-075A-E20D-AF2D-DE1FDDF5695D}"/>
              </a:ext>
            </a:extLst>
          </p:cNvPr>
          <p:cNvCxnSpPr/>
          <p:nvPr/>
        </p:nvCxnSpPr>
        <p:spPr>
          <a:xfrm>
            <a:off x="0" y="1163392"/>
            <a:ext cx="12192000" cy="0"/>
          </a:xfrm>
          <a:prstGeom prst="line">
            <a:avLst/>
          </a:prstGeom>
          <a:noFill/>
          <a:ln w="63500" cap="flat" cmpd="sng" algn="ctr">
            <a:solidFill>
              <a:schemeClr val="tx1"/>
            </a:solidFill>
            <a:prstDash val="solid"/>
            <a:miter lim="800000"/>
          </a:ln>
          <a:effectLst/>
        </p:spPr>
      </p:cxnSp>
      <p:cxnSp>
        <p:nvCxnSpPr>
          <p:cNvPr id="11" name="Straight Connector 10">
            <a:extLst>
              <a:ext uri="{FF2B5EF4-FFF2-40B4-BE49-F238E27FC236}">
                <a16:creationId xmlns:a16="http://schemas.microsoft.com/office/drawing/2014/main" id="{499077FE-B4D9-7572-193A-CF7BB233A0AF}"/>
              </a:ext>
            </a:extLst>
          </p:cNvPr>
          <p:cNvCxnSpPr/>
          <p:nvPr userDrawn="1"/>
        </p:nvCxnSpPr>
        <p:spPr>
          <a:xfrm>
            <a:off x="0" y="1163391"/>
            <a:ext cx="12192000" cy="0"/>
          </a:xfrm>
          <a:prstGeom prst="line">
            <a:avLst/>
          </a:prstGeom>
          <a:noFill/>
          <a:ln w="6350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79E95041-1981-3CC9-C8B1-BC37CC56D0BD}"/>
              </a:ext>
            </a:extLst>
          </p:cNvPr>
          <p:cNvSpPr/>
          <p:nvPr userDrawn="1"/>
        </p:nvSpPr>
        <p:spPr>
          <a:xfrm>
            <a:off x="0" y="662940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 name="TextBox 12">
            <a:extLst>
              <a:ext uri="{FF2B5EF4-FFF2-40B4-BE49-F238E27FC236}">
                <a16:creationId xmlns:a16="http://schemas.microsoft.com/office/drawing/2014/main" id="{18AD5A4F-6317-2E73-EE0B-E1A13153DCD3}"/>
              </a:ext>
            </a:extLst>
          </p:cNvPr>
          <p:cNvSpPr txBox="1"/>
          <p:nvPr userDrawn="1"/>
        </p:nvSpPr>
        <p:spPr>
          <a:xfrm>
            <a:off x="609600" y="6623814"/>
            <a:ext cx="1097280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Presented at the American Academy of Dermatology Annual Meeting, 8-12 March 2024</a:t>
            </a:r>
          </a:p>
        </p:txBody>
      </p:sp>
    </p:spTree>
    <p:extLst>
      <p:ext uri="{BB962C8B-B14F-4D97-AF65-F5344CB8AC3E}">
        <p14:creationId xmlns:p14="http://schemas.microsoft.com/office/powerpoint/2010/main" val="222081497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Lst>
  <p:hf hdr="0" dt="0"/>
  <p:txStyles>
    <p:titleStyle>
      <a:lvl1pPr algn="l" defTabSz="914400" rtl="0" eaLnBrk="1" latinLnBrk="0" hangingPunct="1">
        <a:lnSpc>
          <a:spcPct val="90000"/>
        </a:lnSpc>
        <a:spcBef>
          <a:spcPct val="0"/>
        </a:spcBef>
        <a:buNone/>
        <a:defRPr sz="2800" b="1" kern="1200" cap="none" baseline="0">
          <a:solidFill>
            <a:schemeClr val="tx2"/>
          </a:solidFill>
          <a:latin typeface="+mj-lt"/>
          <a:ea typeface="+mj-ea"/>
          <a:cs typeface="Arial" pitchFamily="34" charset="0"/>
        </a:defRPr>
      </a:lvl1pPr>
    </p:titleStyle>
    <p:bodyStyle>
      <a:lvl1pPr marL="0" indent="0" algn="l" defTabSz="914400" rtl="0" eaLnBrk="1" latinLnBrk="0" hangingPunct="1">
        <a:spcBef>
          <a:spcPct val="20000"/>
        </a:spcBef>
        <a:buClr>
          <a:srgbClr val="0073CF"/>
        </a:buClr>
        <a:buFont typeface="Arial" pitchFamily="34" charset="0"/>
        <a:buNone/>
        <a:defRPr sz="2200" b="1" kern="1200">
          <a:solidFill>
            <a:schemeClr val="bg2"/>
          </a:solidFill>
          <a:latin typeface="+mn-lt"/>
          <a:ea typeface="+mn-ea"/>
          <a:cs typeface="Arial" pitchFamily="34" charset="0"/>
        </a:defRPr>
      </a:lvl1pPr>
      <a:lvl2pPr marL="228600" indent="-228600" algn="l" defTabSz="914400" rtl="0" eaLnBrk="1" latinLnBrk="0" hangingPunct="1">
        <a:spcBef>
          <a:spcPts val="600"/>
        </a:spcBef>
        <a:buClr>
          <a:schemeClr val="bg2"/>
        </a:buClr>
        <a:buFont typeface="Arial Narrow" panose="020B0606020202030204" pitchFamily="34" charset="0"/>
        <a:buChar char="●"/>
        <a:defRPr sz="2000" kern="1200">
          <a:solidFill>
            <a:schemeClr val="tx1"/>
          </a:solidFill>
          <a:latin typeface="+mn-lt"/>
          <a:ea typeface="+mn-ea"/>
          <a:cs typeface="Arial" pitchFamily="34" charset="0"/>
        </a:defRPr>
      </a:lvl2pPr>
      <a:lvl3pPr marL="568325" indent="-228600" algn="l" defTabSz="914400" rtl="0" eaLnBrk="1" latinLnBrk="0" hangingPunct="1">
        <a:spcBef>
          <a:spcPts val="600"/>
        </a:spcBef>
        <a:buClr>
          <a:schemeClr val="tx1"/>
        </a:buClr>
        <a:buFont typeface="Arial" panose="020B0604020202020204" pitchFamily="34" charset="0"/>
        <a:buChar char="–"/>
        <a:defRPr sz="1800" kern="1200">
          <a:solidFill>
            <a:schemeClr val="tx1"/>
          </a:solidFill>
          <a:latin typeface="+mn-lt"/>
          <a:ea typeface="+mn-ea"/>
          <a:cs typeface="Arial" pitchFamily="34" charset="0"/>
        </a:defRPr>
      </a:lvl3pPr>
      <a:lvl4pPr marL="914400" indent="-228600" algn="l" defTabSz="914400" rtl="0" eaLnBrk="1" latinLnBrk="0" hangingPunct="1">
        <a:spcBef>
          <a:spcPts val="600"/>
        </a:spcBef>
        <a:buClr>
          <a:schemeClr val="tx1"/>
        </a:buClr>
        <a:buFont typeface="Wingdings" panose="05000000000000000000" pitchFamily="2" charset="2"/>
        <a:buChar char="§"/>
        <a:defRPr sz="1600" kern="1200">
          <a:solidFill>
            <a:schemeClr val="tx1"/>
          </a:solidFill>
          <a:latin typeface="+mn-lt"/>
          <a:ea typeface="+mn-ea"/>
          <a:cs typeface="Arial" pitchFamily="34" charset="0"/>
        </a:defRPr>
      </a:lvl4pPr>
      <a:lvl5pPr marL="1198563" indent="-166688" algn="l" defTabSz="914400" rtl="0" eaLnBrk="1" latinLnBrk="0" hangingPunct="1">
        <a:spcBef>
          <a:spcPts val="600"/>
        </a:spcBef>
        <a:buClr>
          <a:schemeClr val="tx1"/>
        </a:buClr>
        <a:buFont typeface="Arial" panose="020B0604020202020204" pitchFamily="34" charset="0"/>
        <a:buChar char="•"/>
        <a:defRPr sz="16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F26B43"/>
          </p15:clr>
        </p15:guide>
        <p15:guide id="2" pos="384">
          <p15:clr>
            <a:srgbClr val="F26B43"/>
          </p15:clr>
        </p15:guide>
        <p15:guide id="3" pos="7296">
          <p15:clr>
            <a:srgbClr val="F26B43"/>
          </p15:clr>
        </p15:guide>
        <p15:guide id="4" orient="horz" pos="96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 name="Rectangle 7"/>
          <p:cNvSpPr/>
          <p:nvPr/>
        </p:nvSpPr>
        <p:spPr>
          <a:xfrm>
            <a:off x="0" y="1"/>
            <a:ext cx="12192000" cy="1179872"/>
          </a:xfrm>
          <a:prstGeom prst="rect">
            <a:avLst/>
          </a:prstGeom>
          <a:solidFill>
            <a:schemeClr val="bg2"/>
          </a:solidFill>
          <a:ln w="12700" cap="flat" cmpd="sng" algn="ctr">
            <a:noFill/>
            <a:prstDash val="solid"/>
            <a:miter lim="800000"/>
          </a:ln>
          <a:effectLst/>
        </p:spPr>
        <p:txBody>
          <a:bodyPr lIns="171332" tIns="85666" rIns="171332" bIns="85666" anchor="ctr"/>
          <a:lstStyle/>
          <a:p>
            <a:pPr marL="0" marR="0" lvl="0" indent="0" algn="ctr" defTabSz="4111625" eaLnBrk="1" fontAlgn="auto" latinLnBrk="0" hangingPunct="1">
              <a:lnSpc>
                <a:spcPct val="100000"/>
              </a:lnSpc>
              <a:spcBef>
                <a:spcPts val="0"/>
              </a:spcBef>
              <a:spcAft>
                <a:spcPts val="1125"/>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ＭＳ Ｐゴシック" charset="-128"/>
              <a:cs typeface="+mn-cs"/>
            </a:endParaRPr>
          </a:p>
        </p:txBody>
      </p:sp>
      <p:sp>
        <p:nvSpPr>
          <p:cNvPr id="2" name="Title Placeholder 1"/>
          <p:cNvSpPr>
            <a:spLocks noGrp="1"/>
          </p:cNvSpPr>
          <p:nvPr>
            <p:ph type="title"/>
          </p:nvPr>
        </p:nvSpPr>
        <p:spPr>
          <a:xfrm>
            <a:off x="609600" y="0"/>
            <a:ext cx="10972800" cy="1020765"/>
          </a:xfrm>
          <a:prstGeom prst="rect">
            <a:avLst/>
          </a:prstGeom>
        </p:spPr>
        <p:txBody>
          <a:bodyPr vert="horz" lIns="0" tIns="45720" rIns="0" bIns="45720" rtlCol="0" anchor="b">
            <a:normAutofit/>
          </a:bodyPr>
          <a:lstStyle/>
          <a:p>
            <a:r>
              <a:rPr lang="en-US"/>
              <a:t>Click to edit Master title style</a:t>
            </a:r>
          </a:p>
        </p:txBody>
      </p:sp>
      <p:sp>
        <p:nvSpPr>
          <p:cNvPr id="3" name="Text Placeholder 2"/>
          <p:cNvSpPr>
            <a:spLocks noGrp="1"/>
          </p:cNvSpPr>
          <p:nvPr>
            <p:ph type="body" idx="1"/>
          </p:nvPr>
        </p:nvSpPr>
        <p:spPr>
          <a:xfrm>
            <a:off x="609600" y="1524001"/>
            <a:ext cx="10972800" cy="4602163"/>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p:nvSpPr>
        <p:spPr>
          <a:xfrm>
            <a:off x="0" y="6629400"/>
            <a:ext cx="12192000" cy="228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Slide Number Placeholder 5"/>
          <p:cNvSpPr>
            <a:spLocks noGrp="1"/>
          </p:cNvSpPr>
          <p:nvPr>
            <p:ph type="sldNum" sz="quarter" idx="4"/>
          </p:nvPr>
        </p:nvSpPr>
        <p:spPr>
          <a:xfrm>
            <a:off x="10782066" y="6666272"/>
            <a:ext cx="800334" cy="152400"/>
          </a:xfrm>
          <a:prstGeom prst="rect">
            <a:avLst/>
          </a:prstGeom>
        </p:spPr>
        <p:txBody>
          <a:bodyPr vert="horz" lIns="91440" tIns="45720" rIns="91440" bIns="45720" rtlCol="0" anchor="ctr"/>
          <a:lstStyle>
            <a:lvl1pPr algn="r">
              <a:defRPr sz="1000">
                <a:solidFill>
                  <a:schemeClr val="tx1"/>
                </a:solidFill>
                <a:latin typeface="+mn-lt"/>
                <a:cs typeface="Arial" pitchFamily="34" charset="0"/>
              </a:defRPr>
            </a:lvl1pPr>
          </a:lstStyle>
          <a:p>
            <a:fld id="{D3FCA764-46D2-4FC3-A118-04844DC44008}" type="slidenum">
              <a:rPr lang="en-US" smtClean="0"/>
              <a:pPr/>
              <a:t>‹#›</a:t>
            </a:fld>
            <a:endParaRPr lang="en-US"/>
          </a:p>
        </p:txBody>
      </p:sp>
      <p:sp>
        <p:nvSpPr>
          <p:cNvPr id="9" name="Rectangle 8">
            <a:extLst>
              <a:ext uri="{FF2B5EF4-FFF2-40B4-BE49-F238E27FC236}">
                <a16:creationId xmlns:a16="http://schemas.microsoft.com/office/drawing/2014/main" id="{46DC7321-0453-45A3-8675-9DE1F358FF6A}"/>
              </a:ext>
            </a:extLst>
          </p:cNvPr>
          <p:cNvSpPr/>
          <p:nvPr/>
        </p:nvSpPr>
        <p:spPr>
          <a:xfrm>
            <a:off x="3418825" y="6629400"/>
            <a:ext cx="5354351" cy="2308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2"/>
                </a:solidFill>
                <a:effectLst/>
                <a:uLnTx/>
                <a:uFillTx/>
                <a:latin typeface="+mn-lt"/>
                <a:ea typeface="+mn-ea"/>
                <a:cs typeface="+mn-cs"/>
              </a:rPr>
              <a:t>Presented at the American Academy of Dermatology Annual Meeting, 17-21 March 2023</a:t>
            </a:r>
          </a:p>
        </p:txBody>
      </p:sp>
      <p:cxnSp>
        <p:nvCxnSpPr>
          <p:cNvPr id="4" name="Straight Connector 3">
            <a:extLst>
              <a:ext uri="{FF2B5EF4-FFF2-40B4-BE49-F238E27FC236}">
                <a16:creationId xmlns:a16="http://schemas.microsoft.com/office/drawing/2014/main" id="{A71D21DA-075A-E20D-AF2D-DE1FDDF5695D}"/>
              </a:ext>
            </a:extLst>
          </p:cNvPr>
          <p:cNvCxnSpPr/>
          <p:nvPr/>
        </p:nvCxnSpPr>
        <p:spPr>
          <a:xfrm>
            <a:off x="0" y="1163392"/>
            <a:ext cx="12192000" cy="0"/>
          </a:xfrm>
          <a:prstGeom prst="line">
            <a:avLst/>
          </a:prstGeom>
          <a:noFill/>
          <a:ln w="63500" cap="flat" cmpd="sng" algn="ctr">
            <a:solidFill>
              <a:schemeClr val="tx1"/>
            </a:solidFill>
            <a:prstDash val="solid"/>
            <a:miter lim="800000"/>
          </a:ln>
          <a:effectLst/>
        </p:spPr>
      </p:cxnSp>
      <p:grpSp>
        <p:nvGrpSpPr>
          <p:cNvPr id="5" name="Group 4">
            <a:extLst>
              <a:ext uri="{FF2B5EF4-FFF2-40B4-BE49-F238E27FC236}">
                <a16:creationId xmlns:a16="http://schemas.microsoft.com/office/drawing/2014/main" id="{5171BBF7-7A94-5368-942E-482CD9837AF3}"/>
              </a:ext>
            </a:extLst>
          </p:cNvPr>
          <p:cNvGrpSpPr/>
          <p:nvPr/>
        </p:nvGrpSpPr>
        <p:grpSpPr>
          <a:xfrm>
            <a:off x="12908553" y="1"/>
            <a:ext cx="514392" cy="1524000"/>
            <a:chOff x="33718122" y="-1706883"/>
            <a:chExt cx="1212112" cy="8637537"/>
          </a:xfrm>
        </p:grpSpPr>
        <p:sp>
          <p:nvSpPr>
            <p:cNvPr id="10" name="Rectangle 9">
              <a:extLst>
                <a:ext uri="{FF2B5EF4-FFF2-40B4-BE49-F238E27FC236}">
                  <a16:creationId xmlns:a16="http://schemas.microsoft.com/office/drawing/2014/main" id="{EBFBD624-3FED-AD8F-A78E-96E158E0810F}"/>
                </a:ext>
              </a:extLst>
            </p:cNvPr>
            <p:cNvSpPr/>
            <p:nvPr/>
          </p:nvSpPr>
          <p:spPr>
            <a:xfrm>
              <a:off x="33718122" y="-221798"/>
              <a:ext cx="1212112" cy="121211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sp>
          <p:nvSpPr>
            <p:cNvPr id="11" name="Rectangle 10">
              <a:extLst>
                <a:ext uri="{FF2B5EF4-FFF2-40B4-BE49-F238E27FC236}">
                  <a16:creationId xmlns:a16="http://schemas.microsoft.com/office/drawing/2014/main" id="{16B49E38-EACF-85EB-A416-45739D9D6AE4}"/>
                </a:ext>
              </a:extLst>
            </p:cNvPr>
            <p:cNvSpPr/>
            <p:nvPr/>
          </p:nvSpPr>
          <p:spPr>
            <a:xfrm>
              <a:off x="33718122" y="1263287"/>
              <a:ext cx="1212112" cy="1212112"/>
            </a:xfrm>
            <a:prstGeom prst="rect">
              <a:avLst/>
            </a:prstGeom>
            <a:solidFill>
              <a:schemeClr val="accent3"/>
            </a:solidFill>
            <a:ln w="12700" cap="flat" cmpd="sng" algn="ctr">
              <a:no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sp>
          <p:nvSpPr>
            <p:cNvPr id="12" name="Rectangle 11">
              <a:extLst>
                <a:ext uri="{FF2B5EF4-FFF2-40B4-BE49-F238E27FC236}">
                  <a16:creationId xmlns:a16="http://schemas.microsoft.com/office/drawing/2014/main" id="{37072202-3862-DE55-7FA7-D692AC31C94A}"/>
                </a:ext>
              </a:extLst>
            </p:cNvPr>
            <p:cNvSpPr/>
            <p:nvPr/>
          </p:nvSpPr>
          <p:spPr>
            <a:xfrm>
              <a:off x="33718122" y="2748372"/>
              <a:ext cx="1212112" cy="1212112"/>
            </a:xfrm>
            <a:prstGeom prst="rect">
              <a:avLst/>
            </a:prstGeom>
            <a:solidFill>
              <a:schemeClr val="accent4"/>
            </a:solidFill>
            <a:ln w="12700" cap="flat" cmpd="sng" algn="ctr">
              <a:no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sp>
          <p:nvSpPr>
            <p:cNvPr id="13" name="Rectangle 12">
              <a:extLst>
                <a:ext uri="{FF2B5EF4-FFF2-40B4-BE49-F238E27FC236}">
                  <a16:creationId xmlns:a16="http://schemas.microsoft.com/office/drawing/2014/main" id="{2E8418B3-D81C-92EC-C58D-0C8B626A726D}"/>
                </a:ext>
              </a:extLst>
            </p:cNvPr>
            <p:cNvSpPr/>
            <p:nvPr/>
          </p:nvSpPr>
          <p:spPr>
            <a:xfrm>
              <a:off x="33718122" y="4233457"/>
              <a:ext cx="1212112" cy="1212112"/>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sp>
          <p:nvSpPr>
            <p:cNvPr id="14" name="Rectangle 13">
              <a:extLst>
                <a:ext uri="{FF2B5EF4-FFF2-40B4-BE49-F238E27FC236}">
                  <a16:creationId xmlns:a16="http://schemas.microsoft.com/office/drawing/2014/main" id="{8F28EC95-14E3-E30F-76A6-6AF8B6D28A90}"/>
                </a:ext>
              </a:extLst>
            </p:cNvPr>
            <p:cNvSpPr/>
            <p:nvPr/>
          </p:nvSpPr>
          <p:spPr>
            <a:xfrm>
              <a:off x="33718122" y="-1706883"/>
              <a:ext cx="1212112" cy="1212112"/>
            </a:xfrm>
            <a:prstGeom prst="rect">
              <a:avLst/>
            </a:prstGeom>
            <a:solidFill>
              <a:schemeClr val="bg2"/>
            </a:solidFill>
            <a:ln w="12700" cap="flat" cmpd="sng" algn="ctr">
              <a:no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sp>
          <p:nvSpPr>
            <p:cNvPr id="15" name="Rectangle 14">
              <a:extLst>
                <a:ext uri="{FF2B5EF4-FFF2-40B4-BE49-F238E27FC236}">
                  <a16:creationId xmlns:a16="http://schemas.microsoft.com/office/drawing/2014/main" id="{60421329-9B68-6511-F98C-1FFB64675169}"/>
                </a:ext>
              </a:extLst>
            </p:cNvPr>
            <p:cNvSpPr/>
            <p:nvPr/>
          </p:nvSpPr>
          <p:spPr>
            <a:xfrm>
              <a:off x="33718122" y="5718542"/>
              <a:ext cx="1212112" cy="1212112"/>
            </a:xfrm>
            <a:prstGeom prst="rect">
              <a:avLst/>
            </a:prstGeom>
            <a:solidFill>
              <a:sysClr val="window" lastClr="FFFFFF"/>
            </a:solidFill>
            <a:ln w="12700" cap="flat" cmpd="sng" algn="ctr">
              <a:solidFill>
                <a:schemeClr val="accent5"/>
              </a:solidFill>
              <a:prstDash val="solid"/>
              <a:miter lim="800000"/>
            </a:ln>
            <a:effectLst/>
          </p:spPr>
          <p:txBody>
            <a:bodyPr rtlCol="0" anchor="ctr"/>
            <a:lstStyle/>
            <a:p>
              <a:pPr marL="0" marR="0" lvl="0" indent="0" algn="ctr" defTabSz="989515" eaLnBrk="1" fontAlgn="auto" latinLnBrk="0" hangingPunct="1">
                <a:lnSpc>
                  <a:spcPct val="100000"/>
                </a:lnSpc>
                <a:spcBef>
                  <a:spcPts val="0"/>
                </a:spcBef>
                <a:spcAft>
                  <a:spcPts val="0"/>
                </a:spcAft>
                <a:buClrTx/>
                <a:buSzTx/>
                <a:buFontTx/>
                <a:buNone/>
                <a:tabLst/>
                <a:defRPr/>
              </a:pPr>
              <a:endParaRPr kumimoji="0" lang="en-GB" sz="3895" b="0" i="0" u="none" strike="noStrike" kern="0" cap="none" spc="0" normalizeH="0" baseline="0" noProof="0">
                <a:ln>
                  <a:noFill/>
                </a:ln>
                <a:solidFill>
                  <a:prstClr val="white"/>
                </a:solidFill>
                <a:effectLst/>
                <a:uLnTx/>
                <a:uFillTx/>
                <a:latin typeface="Kenvue Sans" panose="020B0504030102040203" pitchFamily="34" charset="0"/>
              </a:endParaRPr>
            </a:p>
          </p:txBody>
        </p:sp>
      </p:grpSp>
      <p:cxnSp>
        <p:nvCxnSpPr>
          <p:cNvPr id="16" name="Straight Connector 15">
            <a:extLst>
              <a:ext uri="{FF2B5EF4-FFF2-40B4-BE49-F238E27FC236}">
                <a16:creationId xmlns:a16="http://schemas.microsoft.com/office/drawing/2014/main" id="{5CB76B27-2E31-8A53-5BEE-866314521F37}"/>
              </a:ext>
            </a:extLst>
          </p:cNvPr>
          <p:cNvCxnSpPr/>
          <p:nvPr userDrawn="1"/>
        </p:nvCxnSpPr>
        <p:spPr>
          <a:xfrm>
            <a:off x="0" y="1163391"/>
            <a:ext cx="12192000" cy="0"/>
          </a:xfrm>
          <a:prstGeom prst="line">
            <a:avLst/>
          </a:prstGeom>
          <a:noFill/>
          <a:ln w="63500" cap="flat" cmpd="sng" algn="ctr">
            <a:solidFill>
              <a:schemeClr val="accent1"/>
            </a:solidFill>
            <a:prstDash val="solid"/>
            <a:miter lim="800000"/>
          </a:ln>
          <a:effectLst/>
        </p:spPr>
      </p:cxnSp>
      <p:sp>
        <p:nvSpPr>
          <p:cNvPr id="17" name="Rectangle 16">
            <a:extLst>
              <a:ext uri="{FF2B5EF4-FFF2-40B4-BE49-F238E27FC236}">
                <a16:creationId xmlns:a16="http://schemas.microsoft.com/office/drawing/2014/main" id="{09B4870C-D47A-DCDF-603B-9E495106E928}"/>
              </a:ext>
            </a:extLst>
          </p:cNvPr>
          <p:cNvSpPr/>
          <p:nvPr userDrawn="1"/>
        </p:nvSpPr>
        <p:spPr>
          <a:xfrm>
            <a:off x="0" y="6629400"/>
            <a:ext cx="12192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8" name="TextBox 17">
            <a:extLst>
              <a:ext uri="{FF2B5EF4-FFF2-40B4-BE49-F238E27FC236}">
                <a16:creationId xmlns:a16="http://schemas.microsoft.com/office/drawing/2014/main" id="{6360895B-2004-9A09-CE39-1A9A9D55F50A}"/>
              </a:ext>
            </a:extLst>
          </p:cNvPr>
          <p:cNvSpPr txBox="1"/>
          <p:nvPr userDrawn="1"/>
        </p:nvSpPr>
        <p:spPr>
          <a:xfrm>
            <a:off x="609600" y="6623814"/>
            <a:ext cx="1097280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chemeClr val="tx1"/>
                </a:solidFill>
                <a:effectLst/>
                <a:uLnTx/>
                <a:uFillTx/>
                <a:latin typeface="+mn-lt"/>
                <a:ea typeface="+mn-ea"/>
                <a:cs typeface="+mn-cs"/>
              </a:rPr>
              <a:t>Presented at the American Academy of Dermatology Annual Meeting, 8-12 March 2024</a:t>
            </a:r>
          </a:p>
        </p:txBody>
      </p:sp>
    </p:spTree>
    <p:extLst>
      <p:ext uri="{BB962C8B-B14F-4D97-AF65-F5344CB8AC3E}">
        <p14:creationId xmlns:p14="http://schemas.microsoft.com/office/powerpoint/2010/main" val="3589824595"/>
      </p:ext>
    </p:extLst>
  </p:cSld>
  <p:clrMap bg1="lt1" tx1="dk1" bg2="lt2" tx2="dk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Lst>
  <p:hf hdr="0" dt="0"/>
  <p:txStyles>
    <p:titleStyle>
      <a:lvl1pPr algn="l" defTabSz="914400" rtl="0" eaLnBrk="1" latinLnBrk="0" hangingPunct="1">
        <a:lnSpc>
          <a:spcPct val="90000"/>
        </a:lnSpc>
        <a:spcBef>
          <a:spcPct val="0"/>
        </a:spcBef>
        <a:buNone/>
        <a:defRPr sz="2800" b="1" kern="1200" cap="none" baseline="0">
          <a:solidFill>
            <a:schemeClr val="tx2"/>
          </a:solidFill>
          <a:latin typeface="+mn-lt"/>
          <a:ea typeface="+mj-ea"/>
          <a:cs typeface="Arial" pitchFamily="34" charset="0"/>
        </a:defRPr>
      </a:lvl1pPr>
    </p:titleStyle>
    <p:bodyStyle>
      <a:lvl1pPr marL="0" indent="0" algn="l" defTabSz="914400" rtl="0" eaLnBrk="1" latinLnBrk="0" hangingPunct="1">
        <a:spcBef>
          <a:spcPct val="20000"/>
        </a:spcBef>
        <a:buClr>
          <a:srgbClr val="0073CF"/>
        </a:buClr>
        <a:buFont typeface="Arial" pitchFamily="34" charset="0"/>
        <a:buNone/>
        <a:defRPr sz="2200" b="0" kern="1200">
          <a:solidFill>
            <a:schemeClr val="tx1"/>
          </a:solidFill>
          <a:latin typeface="+mj-lt"/>
          <a:ea typeface="+mn-ea"/>
          <a:cs typeface="Arial" pitchFamily="34" charset="0"/>
        </a:defRPr>
      </a:lvl1pPr>
      <a:lvl2pPr marL="228600" indent="-228600" algn="l" defTabSz="914400" rtl="0" eaLnBrk="1" latinLnBrk="0" hangingPunct="1">
        <a:spcBef>
          <a:spcPts val="600"/>
        </a:spcBef>
        <a:buClr>
          <a:schemeClr val="tx1"/>
        </a:buClr>
        <a:buFont typeface="Arial Narrow" panose="020B0606020202030204" pitchFamily="34" charset="0"/>
        <a:buChar char="●"/>
        <a:defRPr sz="2000" kern="1200">
          <a:solidFill>
            <a:schemeClr val="tx1"/>
          </a:solidFill>
          <a:latin typeface="+mn-lt"/>
          <a:ea typeface="+mn-ea"/>
          <a:cs typeface="Arial" pitchFamily="34" charset="0"/>
        </a:defRPr>
      </a:lvl2pPr>
      <a:lvl3pPr marL="568325" indent="-228600" algn="l" defTabSz="914400" rtl="0" eaLnBrk="1" latinLnBrk="0" hangingPunct="1">
        <a:spcBef>
          <a:spcPts val="600"/>
        </a:spcBef>
        <a:buClr>
          <a:schemeClr val="tx1"/>
        </a:buClr>
        <a:buFont typeface="Arial" panose="020B0604020202020204" pitchFamily="34" charset="0"/>
        <a:buChar char="–"/>
        <a:defRPr sz="1800" kern="1200">
          <a:solidFill>
            <a:schemeClr val="tx1"/>
          </a:solidFill>
          <a:latin typeface="+mn-lt"/>
          <a:ea typeface="+mn-ea"/>
          <a:cs typeface="Arial" pitchFamily="34" charset="0"/>
        </a:defRPr>
      </a:lvl3pPr>
      <a:lvl4pPr marL="914400" indent="-228600" algn="l" defTabSz="914400" rtl="0" eaLnBrk="1" latinLnBrk="0" hangingPunct="1">
        <a:spcBef>
          <a:spcPts val="600"/>
        </a:spcBef>
        <a:buClr>
          <a:schemeClr val="tx1"/>
        </a:buClr>
        <a:buFont typeface="Wingdings" panose="05000000000000000000" pitchFamily="2" charset="2"/>
        <a:buChar char="§"/>
        <a:defRPr sz="1600" kern="1200">
          <a:solidFill>
            <a:schemeClr val="tx1"/>
          </a:solidFill>
          <a:latin typeface="+mn-lt"/>
          <a:ea typeface="+mn-ea"/>
          <a:cs typeface="Arial" pitchFamily="34" charset="0"/>
        </a:defRPr>
      </a:lvl4pPr>
      <a:lvl5pPr marL="1198563" indent="-166688" algn="l" defTabSz="914400" rtl="0" eaLnBrk="1" latinLnBrk="0" hangingPunct="1">
        <a:spcBef>
          <a:spcPts val="600"/>
        </a:spcBef>
        <a:buClr>
          <a:schemeClr val="tx1"/>
        </a:buClr>
        <a:buFont typeface="Arial" panose="020B0604020202020204" pitchFamily="34" charset="0"/>
        <a:buChar char="•"/>
        <a:defRPr sz="16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56">
          <p15:clr>
            <a:srgbClr val="F26B43"/>
          </p15:clr>
        </p15:guide>
        <p15:guide id="2" pos="384">
          <p15:clr>
            <a:srgbClr val="F26B43"/>
          </p15:clr>
        </p15:guide>
        <p15:guide id="3" pos="7296">
          <p15:clr>
            <a:srgbClr val="F26B43"/>
          </p15:clr>
        </p15:guide>
        <p15:guide id="4" orient="horz" pos="96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3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8.xml"/><Relationship Id="rId1" Type="http://schemas.openxmlformats.org/officeDocument/2006/relationships/slideLayout" Target="../slideLayouts/slideLayout3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2.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22.png"/><Relationship Id="rId7" Type="http://schemas.openxmlformats.org/officeDocument/2006/relationships/diagramColors" Target="../diagrams/colors9.xml"/><Relationship Id="rId2" Type="http://schemas.openxmlformats.org/officeDocument/2006/relationships/notesSlide" Target="../notesSlides/notesSlide9.xml"/><Relationship Id="rId1" Type="http://schemas.openxmlformats.org/officeDocument/2006/relationships/slideLayout" Target="../slideLayouts/slideLayout3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 Id="rId9"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0.xml"/><Relationship Id="rId1" Type="http://schemas.openxmlformats.org/officeDocument/2006/relationships/slideLayout" Target="../slideLayouts/slideLayout32.xml"/><Relationship Id="rId4" Type="http://schemas.openxmlformats.org/officeDocument/2006/relationships/image" Target="../media/image24.tiff"/></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2.xml"/><Relationship Id="rId5" Type="http://schemas.openxmlformats.org/officeDocument/2006/relationships/image" Target="../media/image27.tiff"/><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36.xml"/><Relationship Id="rId5" Type="http://schemas.openxmlformats.org/officeDocument/2006/relationships/image" Target="../media/image27.tiff"/><Relationship Id="rId4" Type="http://schemas.openxmlformats.org/officeDocument/2006/relationships/image" Target="../media/image26.tiff"/></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5.xml"/><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7.xml"/><Relationship Id="rId1" Type="http://schemas.openxmlformats.org/officeDocument/2006/relationships/slideLayout" Target="../slideLayouts/slideLayout7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8.xml"/><Relationship Id="rId1" Type="http://schemas.openxmlformats.org/officeDocument/2006/relationships/slideLayout" Target="../slideLayouts/slideLayout75.xml"/><Relationship Id="rId6" Type="http://schemas.openxmlformats.org/officeDocument/2006/relationships/image" Target="../media/image37.jpeg"/><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microsoft.com/office/2007/relationships/diagramDrawing" Target="../diagrams/drawing3.xm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diagramColors" Target="../diagrams/colors3.xml"/><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diagramColors" Target="../diagrams/colors2.xml"/><Relationship Id="rId11" Type="http://schemas.openxmlformats.org/officeDocument/2006/relationships/diagramQuickStyle" Target="../diagrams/quickStyle3.xml"/><Relationship Id="rId5" Type="http://schemas.openxmlformats.org/officeDocument/2006/relationships/diagramQuickStyle" Target="../diagrams/quickStyle2.xml"/><Relationship Id="rId10" Type="http://schemas.openxmlformats.org/officeDocument/2006/relationships/diagramLayout" Target="../diagrams/layout3.xml"/><Relationship Id="rId4" Type="http://schemas.openxmlformats.org/officeDocument/2006/relationships/diagramLayout" Target="../diagrams/layout2.xml"/><Relationship Id="rId9"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2.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4.xml"/><Relationship Id="rId13" Type="http://schemas.openxmlformats.org/officeDocument/2006/relationships/diagramLayout" Target="../diagrams/layout5.xml"/><Relationship Id="rId18" Type="http://schemas.openxmlformats.org/officeDocument/2006/relationships/diagramLayout" Target="../diagrams/layout6.xml"/><Relationship Id="rId3" Type="http://schemas.openxmlformats.org/officeDocument/2006/relationships/image" Target="../media/image19.png"/><Relationship Id="rId21" Type="http://schemas.microsoft.com/office/2007/relationships/diagramDrawing" Target="../diagrams/drawing6.xml"/><Relationship Id="rId7" Type="http://schemas.openxmlformats.org/officeDocument/2006/relationships/diagramData" Target="../diagrams/data4.xml"/><Relationship Id="rId12" Type="http://schemas.openxmlformats.org/officeDocument/2006/relationships/diagramData" Target="../diagrams/data5.xml"/><Relationship Id="rId17" Type="http://schemas.openxmlformats.org/officeDocument/2006/relationships/diagramData" Target="../diagrams/data6.xml"/><Relationship Id="rId2" Type="http://schemas.openxmlformats.org/officeDocument/2006/relationships/notesSlide" Target="../notesSlides/notesSlide6.xml"/><Relationship Id="rId16" Type="http://schemas.microsoft.com/office/2007/relationships/diagramDrawing" Target="../diagrams/drawing5.xml"/><Relationship Id="rId20" Type="http://schemas.openxmlformats.org/officeDocument/2006/relationships/diagramColors" Target="../diagrams/colors6.xml"/><Relationship Id="rId1" Type="http://schemas.openxmlformats.org/officeDocument/2006/relationships/slideLayout" Target="../slideLayouts/slideLayout32.xml"/><Relationship Id="rId6" Type="http://schemas.openxmlformats.org/officeDocument/2006/relationships/image" Target="../media/image22.png"/><Relationship Id="rId11" Type="http://schemas.microsoft.com/office/2007/relationships/diagramDrawing" Target="../diagrams/drawing4.xml"/><Relationship Id="rId5" Type="http://schemas.openxmlformats.org/officeDocument/2006/relationships/image" Target="../media/image21.tiff"/><Relationship Id="rId15" Type="http://schemas.openxmlformats.org/officeDocument/2006/relationships/diagramColors" Target="../diagrams/colors5.xml"/><Relationship Id="rId10" Type="http://schemas.openxmlformats.org/officeDocument/2006/relationships/diagramColors" Target="../diagrams/colors4.xml"/><Relationship Id="rId19" Type="http://schemas.openxmlformats.org/officeDocument/2006/relationships/diagramQuickStyle" Target="../diagrams/quickStyle6.xml"/><Relationship Id="rId4" Type="http://schemas.openxmlformats.org/officeDocument/2006/relationships/image" Target="../media/image20.svg"/><Relationship Id="rId9" Type="http://schemas.openxmlformats.org/officeDocument/2006/relationships/diagramQuickStyle" Target="../diagrams/quickStyle4.xml"/><Relationship Id="rId1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3A2CB1-B511-55F9-295F-8BB4F0E2B5B6}"/>
              </a:ext>
            </a:extLst>
          </p:cNvPr>
          <p:cNvSpPr>
            <a:spLocks noGrp="1"/>
          </p:cNvSpPr>
          <p:nvPr>
            <p:ph type="ctrTitle"/>
          </p:nvPr>
        </p:nvSpPr>
        <p:spPr>
          <a:xfrm>
            <a:off x="342891" y="1287165"/>
            <a:ext cx="11398927" cy="2769989"/>
          </a:xfrm>
        </p:spPr>
        <p:txBody>
          <a:bodyPr/>
          <a:lstStyle/>
          <a:p>
            <a:pPr algn="ctr"/>
            <a:r>
              <a:rPr lang="en-US" altLang="zh-CN" dirty="0"/>
              <a:t>Fudan &amp; Kenvue </a:t>
            </a:r>
            <a:br>
              <a:rPr lang="en-US" altLang="zh-CN" dirty="0"/>
            </a:br>
            <a:r>
              <a:rPr lang="en-US" altLang="zh-CN" dirty="0"/>
              <a:t>Pre-aging IIS </a:t>
            </a:r>
            <a:br>
              <a:rPr lang="en-US" altLang="zh-CN" dirty="0"/>
            </a:br>
            <a:r>
              <a:rPr lang="en-US" altLang="zh-CN" dirty="0"/>
              <a:t>Progress Update</a:t>
            </a:r>
            <a:endParaRPr lang="zh-CN" altLang="en-US" dirty="0"/>
          </a:p>
        </p:txBody>
      </p:sp>
      <p:sp>
        <p:nvSpPr>
          <p:cNvPr id="3" name="副标题 2">
            <a:extLst>
              <a:ext uri="{FF2B5EF4-FFF2-40B4-BE49-F238E27FC236}">
                <a16:creationId xmlns:a16="http://schemas.microsoft.com/office/drawing/2014/main" id="{2C78B437-20B1-982A-EDEB-8A8BF7586F3D}"/>
              </a:ext>
            </a:extLst>
          </p:cNvPr>
          <p:cNvSpPr>
            <a:spLocks noGrp="1"/>
          </p:cNvSpPr>
          <p:nvPr>
            <p:ph type="subTitle" idx="1"/>
          </p:nvPr>
        </p:nvSpPr>
        <p:spPr>
          <a:xfrm>
            <a:off x="3946715" y="4390803"/>
            <a:ext cx="4298569" cy="491916"/>
          </a:xfrm>
        </p:spPr>
        <p:txBody>
          <a:bodyPr vert="horz" lIns="0" tIns="0" rIns="0" bIns="0" rtlCol="0" anchor="t">
            <a:noAutofit/>
          </a:bodyPr>
          <a:lstStyle/>
          <a:p>
            <a:r>
              <a:rPr lang="en-US" altLang="zh-CN" dirty="0"/>
              <a:t>AP Translational Science Team</a:t>
            </a:r>
          </a:p>
        </p:txBody>
      </p:sp>
      <p:pic>
        <p:nvPicPr>
          <p:cNvPr id="4" name="Picture 1561">
            <a:extLst>
              <a:ext uri="{FF2B5EF4-FFF2-40B4-BE49-F238E27FC236}">
                <a16:creationId xmlns:a16="http://schemas.microsoft.com/office/drawing/2014/main" id="{E71E4335-70F9-2E99-EB1E-F6EFEFBCCED5}"/>
              </a:ext>
            </a:extLst>
          </p:cNvPr>
          <p:cNvPicPr>
            <a:picLocks noChangeAspect="1"/>
          </p:cNvPicPr>
          <p:nvPr/>
        </p:nvPicPr>
        <p:blipFill>
          <a:blip r:embed="rId2"/>
          <a:stretch>
            <a:fillRect/>
          </a:stretch>
        </p:blipFill>
        <p:spPr>
          <a:xfrm>
            <a:off x="5392944" y="5571814"/>
            <a:ext cx="794062" cy="795214"/>
          </a:xfrm>
          <a:prstGeom prst="rect">
            <a:avLst/>
          </a:prstGeom>
        </p:spPr>
      </p:pic>
      <p:pic>
        <p:nvPicPr>
          <p:cNvPr id="5" name="Picture 1562">
            <a:extLst>
              <a:ext uri="{FF2B5EF4-FFF2-40B4-BE49-F238E27FC236}">
                <a16:creationId xmlns:a16="http://schemas.microsoft.com/office/drawing/2014/main" id="{BB8635F5-0447-C1DB-7F8F-6DEAE346449D}"/>
              </a:ext>
            </a:extLst>
          </p:cNvPr>
          <p:cNvPicPr>
            <a:picLocks noChangeAspect="1"/>
          </p:cNvPicPr>
          <p:nvPr/>
        </p:nvPicPr>
        <p:blipFill>
          <a:blip r:embed="rId3"/>
          <a:stretch>
            <a:fillRect/>
          </a:stretch>
        </p:blipFill>
        <p:spPr>
          <a:xfrm>
            <a:off x="4572442" y="5570835"/>
            <a:ext cx="748865" cy="835275"/>
          </a:xfrm>
          <a:prstGeom prst="rect">
            <a:avLst/>
          </a:prstGeom>
        </p:spPr>
      </p:pic>
      <p:pic>
        <p:nvPicPr>
          <p:cNvPr id="6" name="Picture 1563" descr="Text&#10;&#10;Description automatically generated">
            <a:extLst>
              <a:ext uri="{FF2B5EF4-FFF2-40B4-BE49-F238E27FC236}">
                <a16:creationId xmlns:a16="http://schemas.microsoft.com/office/drawing/2014/main" id="{1806807C-ADF0-9412-556A-0D311E5FE199}"/>
              </a:ext>
            </a:extLst>
          </p:cNvPr>
          <p:cNvPicPr>
            <a:picLocks noChangeAspect="1"/>
          </p:cNvPicPr>
          <p:nvPr/>
        </p:nvPicPr>
        <p:blipFill>
          <a:blip r:embed="rId4"/>
          <a:stretch>
            <a:fillRect/>
          </a:stretch>
        </p:blipFill>
        <p:spPr>
          <a:xfrm>
            <a:off x="6236544" y="5746183"/>
            <a:ext cx="2294997" cy="613699"/>
          </a:xfrm>
          <a:prstGeom prst="rect">
            <a:avLst/>
          </a:prstGeom>
        </p:spPr>
      </p:pic>
      <p:pic>
        <p:nvPicPr>
          <p:cNvPr id="7" name="Picture 1564" descr="Logo&#10;&#10;Description automatically generated">
            <a:extLst>
              <a:ext uri="{FF2B5EF4-FFF2-40B4-BE49-F238E27FC236}">
                <a16:creationId xmlns:a16="http://schemas.microsoft.com/office/drawing/2014/main" id="{760B7AB2-3D29-DB30-0CA5-030417A68700}"/>
              </a:ext>
            </a:extLst>
          </p:cNvPr>
          <p:cNvPicPr>
            <a:picLocks noChangeAspect="1"/>
          </p:cNvPicPr>
          <p:nvPr/>
        </p:nvPicPr>
        <p:blipFill>
          <a:blip r:embed="rId5"/>
          <a:stretch>
            <a:fillRect/>
          </a:stretch>
        </p:blipFill>
        <p:spPr>
          <a:xfrm>
            <a:off x="3727239" y="5617551"/>
            <a:ext cx="776943" cy="798347"/>
          </a:xfrm>
          <a:prstGeom prst="rect">
            <a:avLst/>
          </a:prstGeom>
        </p:spPr>
      </p:pic>
    </p:spTree>
    <p:extLst>
      <p:ext uri="{BB962C8B-B14F-4D97-AF65-F5344CB8AC3E}">
        <p14:creationId xmlns:p14="http://schemas.microsoft.com/office/powerpoint/2010/main" val="8704914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a:xfrm>
            <a:off x="219379" y="120499"/>
            <a:ext cx="11506200" cy="415498"/>
          </a:xfrm>
        </p:spPr>
        <p:txBody>
          <a:bodyPr/>
          <a:lstStyle/>
          <a:p>
            <a:r>
              <a:rPr lang="en-US" altLang="zh-CN" dirty="0">
                <a:latin typeface="+mn-lt"/>
                <a:cs typeface="Times New Roman" panose="02020603050405020304" pitchFamily="18" charset="0"/>
              </a:rPr>
              <a:t>Result</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p:txBody>
          <a:bodyPr/>
          <a:lstStyle/>
          <a:p>
            <a:fld id="{D3FCA764-46D2-4FC3-A118-04844DC44008}" type="slidenum">
              <a:rPr lang="en-US" smtClean="0"/>
              <a:pPr/>
              <a:t>10</a:t>
            </a:fld>
            <a:endParaRPr lang="en-US"/>
          </a:p>
        </p:txBody>
      </p:sp>
      <p:sp>
        <p:nvSpPr>
          <p:cNvPr id="15" name="TextBox 14">
            <a:extLst>
              <a:ext uri="{FF2B5EF4-FFF2-40B4-BE49-F238E27FC236}">
                <a16:creationId xmlns:a16="http://schemas.microsoft.com/office/drawing/2014/main" id="{64B543B2-C183-2FB6-553C-A9FBF60AE049}"/>
              </a:ext>
            </a:extLst>
          </p:cNvPr>
          <p:cNvSpPr txBox="1"/>
          <p:nvPr/>
        </p:nvSpPr>
        <p:spPr>
          <a:xfrm>
            <a:off x="4905028" y="1274310"/>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dirty="0"/>
              <a:t>Life Habit Impact</a:t>
            </a:r>
          </a:p>
          <a:p>
            <a:pPr marL="171450" indent="-171450">
              <a:buFont typeface="Arial" panose="020B0604020202020204" pitchFamily="34" charset="0"/>
              <a:buChar char="•"/>
            </a:pPr>
            <a:r>
              <a:rPr lang="en-US" altLang="zh-CN" sz="1050" b="0" dirty="0">
                <a:latin typeface="+mn-lt"/>
                <a:cs typeface="Times New Roman" panose="02020603050405020304" pitchFamily="18" charset="0"/>
              </a:rPr>
              <a:t>Lifestyle Factors Including Pollution, Use Of Skin Care And Social Media Are Important Exposomes Affecting Pre-aging</a:t>
            </a:r>
            <a:r>
              <a:rPr lang="zh-CN" altLang="en-US" sz="1050" b="0" dirty="0">
                <a:latin typeface="+mn-lt"/>
                <a:cs typeface="Times New Roman" panose="02020603050405020304" pitchFamily="18" charset="0"/>
              </a:rPr>
              <a:t>，</a:t>
            </a:r>
            <a:r>
              <a:rPr lang="zh-CN" altLang="en-US" b="0" dirty="0">
                <a:highlight>
                  <a:srgbClr val="FFFF00"/>
                </a:highlight>
                <a:cs typeface="Times New Roman" panose="02020603050405020304" pitchFamily="18" charset="0"/>
              </a:rPr>
              <a:t>关注共有部分即可。</a:t>
            </a:r>
            <a:endParaRPr lang="en-SG" b="0" dirty="0">
              <a:highlight>
                <a:srgbClr val="FFFF00"/>
              </a:highlight>
            </a:endParaRPr>
          </a:p>
        </p:txBody>
      </p:sp>
      <p:sp>
        <p:nvSpPr>
          <p:cNvPr id="72" name="Rectangle 10">
            <a:extLst>
              <a:ext uri="{FF2B5EF4-FFF2-40B4-BE49-F238E27FC236}">
                <a16:creationId xmlns:a16="http://schemas.microsoft.com/office/drawing/2014/main" id="{C0D72CDC-8228-4145-221F-0B57AEB2C563}"/>
              </a:ext>
            </a:extLst>
          </p:cNvPr>
          <p:cNvSpPr/>
          <p:nvPr/>
        </p:nvSpPr>
        <p:spPr>
          <a:xfrm>
            <a:off x="0" y="1309092"/>
            <a:ext cx="4570937" cy="19381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altLang="zh-CN" sz="1200" b="1" dirty="0"/>
              <a:t>What is the </a:t>
            </a:r>
            <a:r>
              <a:rPr lang="en-US" sz="1200" b="1" dirty="0"/>
              <a:t>Objective Pre-aging phenotype based on chronological age?</a:t>
            </a:r>
          </a:p>
          <a:p>
            <a:pPr algn="ctr"/>
            <a:r>
              <a:rPr lang="en-US" sz="1200" b="1" dirty="0"/>
              <a:t> </a:t>
            </a: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71" name="箭头: 右 87">
            <a:extLst>
              <a:ext uri="{FF2B5EF4-FFF2-40B4-BE49-F238E27FC236}">
                <a16:creationId xmlns:a16="http://schemas.microsoft.com/office/drawing/2014/main" id="{A5AC9D06-4E60-8E77-30B7-755F2B0A8324}"/>
              </a:ext>
            </a:extLst>
          </p:cNvPr>
          <p:cNvSpPr/>
          <p:nvPr/>
        </p:nvSpPr>
        <p:spPr>
          <a:xfrm>
            <a:off x="4593225" y="2144946"/>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grpSp>
        <p:nvGrpSpPr>
          <p:cNvPr id="4" name="Group 3">
            <a:extLst>
              <a:ext uri="{FF2B5EF4-FFF2-40B4-BE49-F238E27FC236}">
                <a16:creationId xmlns:a16="http://schemas.microsoft.com/office/drawing/2014/main" id="{65FBCC22-E1FB-248A-38DD-A5A9E26795EA}"/>
              </a:ext>
            </a:extLst>
          </p:cNvPr>
          <p:cNvGrpSpPr/>
          <p:nvPr/>
        </p:nvGrpSpPr>
        <p:grpSpPr>
          <a:xfrm>
            <a:off x="1092658" y="793055"/>
            <a:ext cx="2605691" cy="2877398"/>
            <a:chOff x="2031156" y="319180"/>
            <a:chExt cx="4618959" cy="4083884"/>
          </a:xfrm>
        </p:grpSpPr>
        <p:graphicFrame>
          <p:nvGraphicFramePr>
            <p:cNvPr id="5" name="Diagram 4">
              <a:extLst>
                <a:ext uri="{FF2B5EF4-FFF2-40B4-BE49-F238E27FC236}">
                  <a16:creationId xmlns:a16="http://schemas.microsoft.com/office/drawing/2014/main" id="{F535B021-AE58-6DF4-291A-3206251D7871}"/>
                </a:ext>
              </a:extLst>
            </p:cNvPr>
            <p:cNvGraphicFramePr/>
            <p:nvPr/>
          </p:nvGraphicFramePr>
          <p:xfrm>
            <a:off x="2031156" y="319180"/>
            <a:ext cx="4618959" cy="40838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CCDC5074-358C-5DA0-29F9-4E87E6E7ED3F}"/>
                </a:ext>
              </a:extLst>
            </p:cNvPr>
            <p:cNvSpPr/>
            <p:nvPr/>
          </p:nvSpPr>
          <p:spPr>
            <a:xfrm>
              <a:off x="2717392" y="1834164"/>
              <a:ext cx="833427" cy="288235"/>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7" name="Rectangle 6">
              <a:extLst>
                <a:ext uri="{FF2B5EF4-FFF2-40B4-BE49-F238E27FC236}">
                  <a16:creationId xmlns:a16="http://schemas.microsoft.com/office/drawing/2014/main" id="{DF7EFDF2-031E-2061-3357-E902665DADA8}"/>
                </a:ext>
              </a:extLst>
            </p:cNvPr>
            <p:cNvSpPr/>
            <p:nvPr/>
          </p:nvSpPr>
          <p:spPr>
            <a:xfrm>
              <a:off x="4599203" y="1834162"/>
              <a:ext cx="892628" cy="285167"/>
            </a:xfrm>
            <a:prstGeom prst="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grpSp>
      <p:sp>
        <p:nvSpPr>
          <p:cNvPr id="8" name="文本框 16">
            <a:extLst>
              <a:ext uri="{FF2B5EF4-FFF2-40B4-BE49-F238E27FC236}">
                <a16:creationId xmlns:a16="http://schemas.microsoft.com/office/drawing/2014/main" id="{E6ECD01B-9261-25EB-8A8F-1FD06FB5490E}"/>
              </a:ext>
            </a:extLst>
          </p:cNvPr>
          <p:cNvSpPr txBox="1"/>
          <p:nvPr/>
        </p:nvSpPr>
        <p:spPr>
          <a:xfrm>
            <a:off x="2024627" y="2179154"/>
            <a:ext cx="720417" cy="64633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Photoaging,</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Fine lines,</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Sebum excretion</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 rate,</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Wrinkle,</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Wrinkle area  </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p:txBody>
      </p:sp>
      <p:sp>
        <p:nvSpPr>
          <p:cNvPr id="14" name="文本框 32">
            <a:extLst>
              <a:ext uri="{FF2B5EF4-FFF2-40B4-BE49-F238E27FC236}">
                <a16:creationId xmlns:a16="http://schemas.microsoft.com/office/drawing/2014/main" id="{079F645B-962A-A451-ACA0-8030BD832DA7}"/>
              </a:ext>
            </a:extLst>
          </p:cNvPr>
          <p:cNvSpPr txBox="1"/>
          <p:nvPr/>
        </p:nvSpPr>
        <p:spPr>
          <a:xfrm>
            <a:off x="1303613" y="2044940"/>
            <a:ext cx="94237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Firmness, Smoothness,  Elasticity,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ITA,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Scattering,</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R2, R8, ALPHA,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R6, Pigmentation,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R7, L, K, Uneven skin tone, Glossiness,    Translucency, b…</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6">
            <a:extLst>
              <a:ext uri="{FF2B5EF4-FFF2-40B4-BE49-F238E27FC236}">
                <a16:creationId xmlns:a16="http://schemas.microsoft.com/office/drawing/2014/main" id="{D79125AE-F8EB-219E-A76A-E5837F494DE8}"/>
              </a:ext>
            </a:extLst>
          </p:cNvPr>
          <p:cNvSpPr txBox="1"/>
          <p:nvPr/>
        </p:nvSpPr>
        <p:spPr>
          <a:xfrm>
            <a:off x="2767332" y="2315036"/>
            <a:ext cx="720417" cy="64633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Skin roughness via VC98</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Rt, </a:t>
            </a:r>
            <a:r>
              <a:rPr kumimoji="0" lang="en-US" altLang="zh-CN" sz="600" b="0" i="0" u="none" strike="noStrike" kern="1200" cap="none" spc="0" normalizeH="0" baseline="0" noProof="0" dirty="0" err="1">
                <a:ln>
                  <a:noFill/>
                </a:ln>
                <a:effectLst/>
                <a:uLnTx/>
                <a:uFillTx/>
                <a:latin typeface="Times New Roman" panose="02020603050405020304" pitchFamily="18" charset="0"/>
                <a:ea typeface="SimSun" panose="02010600030101010101" pitchFamily="2" charset="-122"/>
                <a:cs typeface="+mn-cs"/>
              </a:rPr>
              <a:t>Ym</a:t>
            </a: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 Y2, Rpm</a:t>
            </a:r>
          </a:p>
          <a:p>
            <a:pPr marL="0" marR="0" lvl="0" indent="0" algn="l" defTabSz="914400" rtl="0" eaLnBrk="1" fontAlgn="ctr" latinLnBrk="0" hangingPunct="1">
              <a:lnSpc>
                <a:spcPct val="100000"/>
              </a:lnSpc>
              <a:spcBef>
                <a:spcPts val="0"/>
              </a:spcBef>
              <a:spcAft>
                <a:spcPts val="0"/>
              </a:spcAft>
              <a:buClrTx/>
              <a:buSzTx/>
              <a:buFontTx/>
              <a:buNone/>
              <a:defRPr/>
            </a:pPr>
            <a:endPar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p:txBody>
      </p:sp>
      <p:sp>
        <p:nvSpPr>
          <p:cNvPr id="31" name="文本框 30">
            <a:extLst>
              <a:ext uri="{FF2B5EF4-FFF2-40B4-BE49-F238E27FC236}">
                <a16:creationId xmlns:a16="http://schemas.microsoft.com/office/drawing/2014/main" id="{A0863FC7-F0DA-F74B-986F-9A0F0F4CC662}"/>
              </a:ext>
            </a:extLst>
          </p:cNvPr>
          <p:cNvSpPr txBox="1"/>
          <p:nvPr/>
        </p:nvSpPr>
        <p:spPr>
          <a:xfrm>
            <a:off x="51412" y="717293"/>
            <a:ext cx="4730820" cy="615553"/>
          </a:xfrm>
          <a:prstGeom prst="rect">
            <a:avLst/>
          </a:prstGeom>
          <a:noFill/>
        </p:spPr>
        <p:txBody>
          <a:bodyPr wrap="square" lIns="0" tIns="0" rIns="0" bIns="0" rtlCol="0">
            <a:spAutoFit/>
          </a:bodyPr>
          <a:lstStyle/>
          <a:p>
            <a:pPr algn="l"/>
            <a:r>
              <a:rPr kumimoji="1" lang="en-US" altLang="zh-CN" sz="2000" dirty="0"/>
              <a:t>1.</a:t>
            </a:r>
            <a:r>
              <a:rPr kumimoji="1" lang="zh-CN" altLang="en-US" sz="2000" dirty="0"/>
              <a:t>用线性回归去做，找到影响初老（老化早期阶段的环境因素）；；；</a:t>
            </a:r>
          </a:p>
        </p:txBody>
      </p:sp>
      <p:graphicFrame>
        <p:nvGraphicFramePr>
          <p:cNvPr id="32" name="表格 31">
            <a:extLst>
              <a:ext uri="{FF2B5EF4-FFF2-40B4-BE49-F238E27FC236}">
                <a16:creationId xmlns:a16="http://schemas.microsoft.com/office/drawing/2014/main" id="{4B750FD4-72CF-E147-BBCF-B1912FD0870D}"/>
              </a:ext>
            </a:extLst>
          </p:cNvPr>
          <p:cNvGraphicFramePr>
            <a:graphicFrameLocks noGrp="1"/>
          </p:cNvGraphicFramePr>
          <p:nvPr>
            <p:extLst>
              <p:ext uri="{D42A27DB-BD31-4B8C-83A1-F6EECF244321}">
                <p14:modId xmlns:p14="http://schemas.microsoft.com/office/powerpoint/2010/main" val="474209626"/>
              </p:ext>
            </p:extLst>
          </p:nvPr>
        </p:nvGraphicFramePr>
        <p:xfrm>
          <a:off x="6917690" y="2638201"/>
          <a:ext cx="5274310" cy="2637727"/>
        </p:xfrm>
        <a:graphic>
          <a:graphicData uri="http://schemas.openxmlformats.org/drawingml/2006/table">
            <a:tbl>
              <a:tblPr firstRow="1" firstCol="1" bandRow="1">
                <a:tableStyleId>{5C22544A-7EE6-4342-B048-85BDC9FD1C3A}</a:tableStyleId>
              </a:tblPr>
              <a:tblGrid>
                <a:gridCol w="997585">
                  <a:extLst>
                    <a:ext uri="{9D8B030D-6E8A-4147-A177-3AD203B41FA5}">
                      <a16:colId xmlns:a16="http://schemas.microsoft.com/office/drawing/2014/main" val="1222769372"/>
                    </a:ext>
                  </a:extLst>
                </a:gridCol>
                <a:gridCol w="521970">
                  <a:extLst>
                    <a:ext uri="{9D8B030D-6E8A-4147-A177-3AD203B41FA5}">
                      <a16:colId xmlns:a16="http://schemas.microsoft.com/office/drawing/2014/main" val="1088723704"/>
                    </a:ext>
                  </a:extLst>
                </a:gridCol>
                <a:gridCol w="1437640">
                  <a:extLst>
                    <a:ext uri="{9D8B030D-6E8A-4147-A177-3AD203B41FA5}">
                      <a16:colId xmlns:a16="http://schemas.microsoft.com/office/drawing/2014/main" val="3528425679"/>
                    </a:ext>
                  </a:extLst>
                </a:gridCol>
                <a:gridCol w="553720">
                  <a:extLst>
                    <a:ext uri="{9D8B030D-6E8A-4147-A177-3AD203B41FA5}">
                      <a16:colId xmlns:a16="http://schemas.microsoft.com/office/drawing/2014/main" val="576121962"/>
                    </a:ext>
                  </a:extLst>
                </a:gridCol>
                <a:gridCol w="1298575">
                  <a:extLst>
                    <a:ext uri="{9D8B030D-6E8A-4147-A177-3AD203B41FA5}">
                      <a16:colId xmlns:a16="http://schemas.microsoft.com/office/drawing/2014/main" val="3445349704"/>
                    </a:ext>
                  </a:extLst>
                </a:gridCol>
                <a:gridCol w="464820">
                  <a:extLst>
                    <a:ext uri="{9D8B030D-6E8A-4147-A177-3AD203B41FA5}">
                      <a16:colId xmlns:a16="http://schemas.microsoft.com/office/drawing/2014/main" val="1468285256"/>
                    </a:ext>
                  </a:extLst>
                </a:gridCol>
              </a:tblGrid>
              <a:tr h="304800">
                <a:tc>
                  <a:txBody>
                    <a:bodyPr/>
                    <a:lstStyle/>
                    <a:p>
                      <a:pPr algn="just">
                        <a:lnSpc>
                          <a:spcPct val="150000"/>
                        </a:lnSpc>
                      </a:pPr>
                      <a:r>
                        <a:rPr lang="en-AU" sz="800" kern="0">
                          <a:effectLst/>
                        </a:rPr>
                        <a:t>Exposome </a:t>
                      </a:r>
                      <a:endParaRPr lang="zh-CN" sz="1050" kern="100">
                        <a:effectLst/>
                      </a:endParaRPr>
                    </a:p>
                    <a:p>
                      <a:pPr algn="just">
                        <a:lnSpc>
                          <a:spcPct val="150000"/>
                        </a:lnSpc>
                      </a:pPr>
                      <a:r>
                        <a:rPr lang="en-AU" sz="800" kern="0">
                          <a:effectLst/>
                        </a:rPr>
                        <a:t>on photoaging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Pr(&gt;F)</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dirty="0">
                          <a:effectLst/>
                        </a:rPr>
                        <a:t>Exposome on fine lines</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dirty="0" err="1">
                          <a:effectLst/>
                        </a:rPr>
                        <a:t>Pr</a:t>
                      </a:r>
                      <a:r>
                        <a:rPr lang="en-AU" sz="800" kern="0" dirty="0">
                          <a:effectLst/>
                        </a:rPr>
                        <a:t>(&gt;F)</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Exposome on wrinkle</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Pr(&gt;F)</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130926120"/>
                  </a:ext>
                </a:extLst>
              </a:tr>
              <a:tr h="203200">
                <a:tc>
                  <a:txBody>
                    <a:bodyPr/>
                    <a:lstStyle/>
                    <a:p>
                      <a:pPr algn="just">
                        <a:lnSpc>
                          <a:spcPct val="150000"/>
                        </a:lnSpc>
                      </a:pPr>
                      <a:r>
                        <a:rPr lang="en-AU" sz="800" kern="0">
                          <a:effectLst/>
                        </a:rPr>
                        <a:t>Cooking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0.0072</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Facial lotion</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0.00184</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Social media</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0.00058</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237554484"/>
                  </a:ext>
                </a:extLst>
              </a:tr>
              <a:tr h="203200">
                <a:tc>
                  <a:txBody>
                    <a:bodyPr/>
                    <a:lstStyle/>
                    <a:p>
                      <a:pPr algn="just">
                        <a:lnSpc>
                          <a:spcPct val="150000"/>
                        </a:lnSpc>
                      </a:pPr>
                      <a:r>
                        <a:rPr lang="en-AU" sz="800" kern="0">
                          <a:effectLst/>
                        </a:rPr>
                        <a:t>Outdoor time</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0.01081</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Social media</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0.00373</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Drinking tea</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0.00505</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25555454"/>
                  </a:ext>
                </a:extLst>
              </a:tr>
              <a:tr h="304800">
                <a:tc>
                  <a:txBody>
                    <a:bodyPr/>
                    <a:lstStyle/>
                    <a:p>
                      <a:pPr algn="just">
                        <a:lnSpc>
                          <a:spcPct val="150000"/>
                        </a:lnSpc>
                      </a:pPr>
                      <a:r>
                        <a:rPr lang="en-AU" sz="800" kern="0">
                          <a:effectLst/>
                        </a:rPr>
                        <a:t>Social media</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0.0188</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Frequency of </a:t>
                      </a:r>
                      <a:endParaRPr lang="zh-CN" sz="1050" kern="100">
                        <a:effectLst/>
                      </a:endParaRPr>
                    </a:p>
                    <a:p>
                      <a:pPr algn="just">
                        <a:lnSpc>
                          <a:spcPct val="150000"/>
                        </a:lnSpc>
                      </a:pPr>
                      <a:r>
                        <a:rPr lang="en-AU" sz="800" kern="0">
                          <a:effectLst/>
                        </a:rPr>
                        <a:t>exposure to cooking fumes</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0.03589</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Facial cream</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0.0137</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360396935"/>
                  </a:ext>
                </a:extLst>
              </a:tr>
              <a:tr h="203200">
                <a:tc>
                  <a:txBody>
                    <a:bodyPr/>
                    <a:lstStyle/>
                    <a:p>
                      <a:pPr algn="just">
                        <a:lnSpc>
                          <a:spcPct val="150000"/>
                        </a:lnSpc>
                      </a:pPr>
                      <a:r>
                        <a:rPr lang="en-AU" sz="800" kern="0">
                          <a:effectLst/>
                        </a:rPr>
                        <a:t>Cleanser</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0.02247</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pPr>
                      <a:r>
                        <a:rPr lang="en-AU" sz="800" kern="0">
                          <a:effectLst/>
                        </a:rPr>
                        <a:t>Cooking</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0.02821</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044020819"/>
                  </a:ext>
                </a:extLst>
              </a:tr>
              <a:tr h="203200">
                <a:tc>
                  <a:txBody>
                    <a:bodyPr/>
                    <a:lstStyle/>
                    <a:p>
                      <a:pPr algn="just">
                        <a:lnSpc>
                          <a:spcPct val="150000"/>
                        </a:lnSpc>
                      </a:pPr>
                      <a:r>
                        <a:rPr lang="en-AU" sz="800" kern="0">
                          <a:effectLst/>
                        </a:rPr>
                        <a:t>Essences</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0.02708</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pPr>
                      <a:r>
                        <a:rPr lang="en-AU" sz="800" kern="0">
                          <a:effectLst/>
                        </a:rPr>
                        <a:t>Electronic equipment</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0.02865</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272835569"/>
                  </a:ext>
                </a:extLst>
              </a:tr>
              <a:tr h="203200">
                <a:tc>
                  <a:txBody>
                    <a:bodyPr/>
                    <a:lstStyle/>
                    <a:p>
                      <a:pPr algn="just">
                        <a:lnSpc>
                          <a:spcPct val="150000"/>
                        </a:lnSpc>
                      </a:pPr>
                      <a:r>
                        <a:rPr lang="en-AU" sz="800" kern="0">
                          <a:effectLst/>
                        </a:rPr>
                        <a:t>Acne treatment</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0.02788</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just">
                        <a:lnSpc>
                          <a:spcPct val="150000"/>
                        </a:lnSpc>
                      </a:pPr>
                      <a:r>
                        <a:rPr lang="en-AU" sz="800" kern="0">
                          <a:effectLst/>
                        </a:rPr>
                        <a:t>Facial lotion</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0.0289</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198713733"/>
                  </a:ext>
                </a:extLst>
              </a:tr>
              <a:tr h="304800">
                <a:tc>
                  <a:txBody>
                    <a:bodyPr/>
                    <a:lstStyle/>
                    <a:p>
                      <a:pPr algn="just">
                        <a:lnSpc>
                          <a:spcPct val="150000"/>
                        </a:lnSpc>
                      </a:pPr>
                      <a:r>
                        <a:rPr lang="en-AU" sz="800" kern="0">
                          <a:effectLst/>
                        </a:rPr>
                        <a:t>Eye cream</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0.04601</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a:effectLst/>
                        </a:rPr>
                        <a:t>High-carbohydrate </a:t>
                      </a:r>
                      <a:endParaRPr lang="zh-CN" sz="1050" kern="100">
                        <a:effectLst/>
                      </a:endParaRPr>
                    </a:p>
                    <a:p>
                      <a:pPr algn="just">
                        <a:lnSpc>
                          <a:spcPct val="150000"/>
                        </a:lnSpc>
                      </a:pPr>
                      <a:r>
                        <a:rPr lang="en-AU" sz="800" kern="0">
                          <a:effectLst/>
                        </a:rPr>
                        <a:t>snacks or desserts</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just">
                        <a:lnSpc>
                          <a:spcPct val="150000"/>
                        </a:lnSpc>
                      </a:pPr>
                      <a:r>
                        <a:rPr lang="en-AU" sz="800" kern="0" dirty="0">
                          <a:effectLst/>
                        </a:rPr>
                        <a:t>0.03597</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846393743"/>
                  </a:ext>
                </a:extLst>
              </a:tr>
            </a:tbl>
          </a:graphicData>
        </a:graphic>
      </p:graphicFrame>
      <p:graphicFrame>
        <p:nvGraphicFramePr>
          <p:cNvPr id="33" name="表格 32">
            <a:extLst>
              <a:ext uri="{FF2B5EF4-FFF2-40B4-BE49-F238E27FC236}">
                <a16:creationId xmlns:a16="http://schemas.microsoft.com/office/drawing/2014/main" id="{009A19F8-7687-424D-9327-7C70BCE77292}"/>
              </a:ext>
            </a:extLst>
          </p:cNvPr>
          <p:cNvGraphicFramePr>
            <a:graphicFrameLocks noGrp="1"/>
          </p:cNvGraphicFramePr>
          <p:nvPr>
            <p:extLst>
              <p:ext uri="{D42A27DB-BD31-4B8C-83A1-F6EECF244321}">
                <p14:modId xmlns:p14="http://schemas.microsoft.com/office/powerpoint/2010/main" val="4204558272"/>
              </p:ext>
            </p:extLst>
          </p:nvPr>
        </p:nvGraphicFramePr>
        <p:xfrm>
          <a:off x="7814642" y="493568"/>
          <a:ext cx="3910937" cy="1782382"/>
        </p:xfrm>
        <a:graphic>
          <a:graphicData uri="http://schemas.openxmlformats.org/drawingml/2006/table">
            <a:tbl>
              <a:tblPr firstRow="1" firstCol="1" bandRow="1">
                <a:tableStyleId>{5C22544A-7EE6-4342-B048-85BDC9FD1C3A}</a:tableStyleId>
              </a:tblPr>
              <a:tblGrid>
                <a:gridCol w="837992">
                  <a:extLst>
                    <a:ext uri="{9D8B030D-6E8A-4147-A177-3AD203B41FA5}">
                      <a16:colId xmlns:a16="http://schemas.microsoft.com/office/drawing/2014/main" val="3928431894"/>
                    </a:ext>
                  </a:extLst>
                </a:gridCol>
                <a:gridCol w="398737">
                  <a:extLst>
                    <a:ext uri="{9D8B030D-6E8A-4147-A177-3AD203B41FA5}">
                      <a16:colId xmlns:a16="http://schemas.microsoft.com/office/drawing/2014/main" val="220836701"/>
                    </a:ext>
                  </a:extLst>
                </a:gridCol>
                <a:gridCol w="966914">
                  <a:extLst>
                    <a:ext uri="{9D8B030D-6E8A-4147-A177-3AD203B41FA5}">
                      <a16:colId xmlns:a16="http://schemas.microsoft.com/office/drawing/2014/main" val="2814828068"/>
                    </a:ext>
                  </a:extLst>
                </a:gridCol>
                <a:gridCol w="1707294">
                  <a:extLst>
                    <a:ext uri="{9D8B030D-6E8A-4147-A177-3AD203B41FA5}">
                      <a16:colId xmlns:a16="http://schemas.microsoft.com/office/drawing/2014/main" val="1876869280"/>
                    </a:ext>
                  </a:extLst>
                </a:gridCol>
              </a:tblGrid>
              <a:tr h="150099">
                <a:tc>
                  <a:txBody>
                    <a:bodyPr/>
                    <a:lstStyle/>
                    <a:p>
                      <a:pPr algn="l">
                        <a:lnSpc>
                          <a:spcPct val="150000"/>
                        </a:lnSpc>
                      </a:pPr>
                      <a:r>
                        <a:rPr lang="en-AU" sz="800" kern="0" dirty="0">
                          <a:effectLst/>
                        </a:rPr>
                        <a:t>Exposome on wrinkle area</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b"/>
                </a:tc>
                <a:tc>
                  <a:txBody>
                    <a:bodyPr/>
                    <a:lstStyle/>
                    <a:p>
                      <a:pPr algn="l">
                        <a:lnSpc>
                          <a:spcPct val="150000"/>
                        </a:lnSpc>
                      </a:pPr>
                      <a:r>
                        <a:rPr lang="en-AU" sz="800" kern="0">
                          <a:effectLst/>
                        </a:rPr>
                        <a:t>Pr(&gt;F)</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Exposome on sebum secretion rate</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dirty="0" err="1">
                          <a:effectLst/>
                        </a:rPr>
                        <a:t>Pr</a:t>
                      </a:r>
                      <a:r>
                        <a:rPr lang="en-AU" sz="800" kern="0" dirty="0">
                          <a:effectLst/>
                        </a:rPr>
                        <a:t>(&gt;F)</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554502904"/>
                  </a:ext>
                </a:extLst>
              </a:tr>
              <a:tr h="88132">
                <a:tc>
                  <a:txBody>
                    <a:bodyPr/>
                    <a:lstStyle/>
                    <a:p>
                      <a:pPr algn="l">
                        <a:lnSpc>
                          <a:spcPct val="150000"/>
                        </a:lnSpc>
                      </a:pPr>
                      <a:r>
                        <a:rPr lang="en-AU" sz="800" kern="0">
                          <a:effectLst/>
                        </a:rPr>
                        <a:t>Smoking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b"/>
                </a:tc>
                <a:tc>
                  <a:txBody>
                    <a:bodyPr/>
                    <a:lstStyle/>
                    <a:p>
                      <a:pPr algn="l">
                        <a:lnSpc>
                          <a:spcPct val="150000"/>
                        </a:lnSpc>
                      </a:pPr>
                      <a:r>
                        <a:rPr lang="en-AU" sz="800" kern="0">
                          <a:effectLst/>
                        </a:rPr>
                        <a:t>0.01132</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Social media</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0.01805</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17733199"/>
                  </a:ext>
                </a:extLst>
              </a:tr>
              <a:tr h="88132">
                <a:tc>
                  <a:txBody>
                    <a:bodyPr/>
                    <a:lstStyle/>
                    <a:p>
                      <a:pPr algn="l">
                        <a:lnSpc>
                          <a:spcPct val="150000"/>
                        </a:lnSpc>
                      </a:pPr>
                      <a:r>
                        <a:rPr lang="en-AU" sz="800" kern="0">
                          <a:effectLst/>
                        </a:rPr>
                        <a:t>Entertainment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b"/>
                </a:tc>
                <a:tc>
                  <a:txBody>
                    <a:bodyPr/>
                    <a:lstStyle/>
                    <a:p>
                      <a:pPr algn="l">
                        <a:lnSpc>
                          <a:spcPct val="150000"/>
                        </a:lnSpc>
                      </a:pPr>
                      <a:r>
                        <a:rPr lang="en-AU" sz="800" kern="0">
                          <a:effectLst/>
                        </a:rPr>
                        <a:t>0.01483</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Acne treatment</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0.02227</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1778295449"/>
                  </a:ext>
                </a:extLst>
              </a:tr>
              <a:tr h="88132">
                <a:tc>
                  <a:txBody>
                    <a:bodyPr/>
                    <a:lstStyle/>
                    <a:p>
                      <a:pPr algn="l">
                        <a:lnSpc>
                          <a:spcPct val="150000"/>
                        </a:lnSpc>
                      </a:pPr>
                      <a:r>
                        <a:rPr lang="en-AU" sz="800" kern="0">
                          <a:effectLst/>
                        </a:rPr>
                        <a:t>Outdoor time</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b"/>
                </a:tc>
                <a:tc>
                  <a:txBody>
                    <a:bodyPr/>
                    <a:lstStyle/>
                    <a:p>
                      <a:pPr algn="l">
                        <a:lnSpc>
                          <a:spcPct val="150000"/>
                        </a:lnSpc>
                      </a:pPr>
                      <a:r>
                        <a:rPr lang="en-AU" sz="800" kern="0">
                          <a:effectLst/>
                        </a:rPr>
                        <a:t>0.01809</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Cooking </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a:effectLst/>
                        </a:rPr>
                        <a:t>0.02677</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406634096"/>
                  </a:ext>
                </a:extLst>
              </a:tr>
              <a:tr h="93337">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b"/>
                </a:tc>
                <a:tc>
                  <a:txBody>
                    <a:bodyPr/>
                    <a:lstStyle/>
                    <a:p>
                      <a:pPr algn="ctr">
                        <a:lnSpc>
                          <a:spcPct val="150000"/>
                        </a:lnSpc>
                      </a:pPr>
                      <a:endParaRPr lang="zh-CN" sz="1050" kern="100">
                        <a:effectLst/>
                        <a:latin typeface="Calibri" panose="020F0502020204030204" pitchFamily="34" charset="0"/>
                        <a:cs typeface="Arial" panose="020B0604020202020204" pitchFamily="34" charset="0"/>
                      </a:endParaRPr>
                    </a:p>
                  </a:txBody>
                  <a:tcPr marL="68580" marR="68580" marT="0" marB="0" anchor="ctr"/>
                </a:tc>
                <a:tc>
                  <a:txBody>
                    <a:bodyPr/>
                    <a:lstStyle/>
                    <a:p>
                      <a:pPr algn="l">
                        <a:lnSpc>
                          <a:spcPct val="150000"/>
                        </a:lnSpc>
                      </a:pPr>
                      <a:r>
                        <a:rPr lang="en-AU" sz="800" kern="0">
                          <a:effectLst/>
                        </a:rPr>
                        <a:t>Cleanser</a:t>
                      </a:r>
                      <a:endParaRPr lang="zh-CN" sz="1050" kern="10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tc>
                  <a:txBody>
                    <a:bodyPr/>
                    <a:lstStyle/>
                    <a:p>
                      <a:pPr algn="l">
                        <a:lnSpc>
                          <a:spcPct val="150000"/>
                        </a:lnSpc>
                      </a:pPr>
                      <a:r>
                        <a:rPr lang="en-AU" sz="800" kern="0" dirty="0">
                          <a:effectLst/>
                        </a:rPr>
                        <a:t>0.02913</a:t>
                      </a:r>
                      <a:endParaRPr lang="zh-CN" sz="1050" kern="100" dirty="0">
                        <a:effectLst/>
                        <a:latin typeface="Calibri" panose="020F0502020204030204" pitchFamily="34" charset="0"/>
                        <a:ea typeface="宋体" panose="02010600030101010101" pitchFamily="2" charset="-122"/>
                        <a:cs typeface="Arial" panose="020B0604020202020204" pitchFamily="34" charset="0"/>
                      </a:endParaRPr>
                    </a:p>
                  </a:txBody>
                  <a:tcPr marL="68580" marR="68580" marT="0" marB="0" anchor="ctr"/>
                </a:tc>
                <a:extLst>
                  <a:ext uri="{0D108BD9-81ED-4DB2-BD59-A6C34878D82A}">
                    <a16:rowId xmlns:a16="http://schemas.microsoft.com/office/drawing/2014/main" val="783223175"/>
                  </a:ext>
                </a:extLst>
              </a:tr>
            </a:tbl>
          </a:graphicData>
        </a:graphic>
      </p:graphicFrame>
      <p:sp>
        <p:nvSpPr>
          <p:cNvPr id="35" name="Rectangle 1">
            <a:extLst>
              <a:ext uri="{FF2B5EF4-FFF2-40B4-BE49-F238E27FC236}">
                <a16:creationId xmlns:a16="http://schemas.microsoft.com/office/drawing/2014/main" id="{11F6F647-1702-4440-8E8C-325E932B6C37}"/>
              </a:ext>
            </a:extLst>
          </p:cNvPr>
          <p:cNvSpPr>
            <a:spLocks noChangeArrowheads="1"/>
          </p:cNvSpPr>
          <p:nvPr/>
        </p:nvSpPr>
        <p:spPr bwMode="auto">
          <a:xfrm>
            <a:off x="548749" y="342285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0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Table </a:t>
            </a:r>
            <a:r>
              <a:rPr kumimoji="0" lang="zh-CN" altLang="zh-CN" sz="1000" b="1" i="0" u="sng" strike="noStrike" cap="none" normalizeH="0" baseline="0" dirty="0">
                <a:ln>
                  <a:noFill/>
                </a:ln>
                <a:solidFill>
                  <a:srgbClr val="008080"/>
                </a:solidFill>
                <a:effectLst/>
                <a:latin typeface="Calibri" panose="020F0502020204030204" pitchFamily="34" charset="0"/>
                <a:ea typeface="Times New Roman" panose="02020603050405020304" pitchFamily="18" charset="0"/>
                <a:cs typeface="Arial" panose="020B0604020202020204" pitchFamily="34" charset="0"/>
              </a:rPr>
              <a:t>2</a:t>
            </a:r>
            <a:r>
              <a:rPr kumimoji="0" lang="zh-CN" altLang="zh-CN" sz="1000" b="1" i="0" u="none" strike="noStrike" cap="none" normalizeH="0" baseline="0" dirty="0">
                <a:ln>
                  <a:noFill/>
                </a:ln>
                <a:solidFill>
                  <a:srgbClr val="FF0000"/>
                </a:solidFill>
                <a:effectLst/>
                <a:latin typeface="Calibri" panose="020F0502020204030204" pitchFamily="34" charset="0"/>
                <a:ea typeface="Times New Roman" panose="02020603050405020304" pitchFamily="18" charset="0"/>
                <a:cs typeface="Arial" panose="020B0604020202020204" pitchFamily="34" charset="0"/>
              </a:rPr>
              <a:t>5</a:t>
            </a:r>
            <a:r>
              <a:rPr kumimoji="0" lang="zh-CN" altLang="zh-CN" sz="10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Significant life habits correlated with clinical pre-aging skin features</a:t>
            </a:r>
            <a:endParaRPr kumimoji="0" lang="zh-CN" altLang="zh-CN" sz="10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21411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a:xfrm>
            <a:off x="95858" y="92983"/>
            <a:ext cx="11506200" cy="415498"/>
          </a:xfrm>
        </p:spPr>
        <p:txBody>
          <a:bodyPr/>
          <a:lstStyle/>
          <a:p>
            <a:r>
              <a:rPr lang="en-US" altLang="zh-CN" dirty="0">
                <a:latin typeface="+mn-lt"/>
                <a:cs typeface="Times New Roman" panose="02020603050405020304" pitchFamily="18" charset="0"/>
              </a:rPr>
              <a:t>Result</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p:txBody>
          <a:bodyPr/>
          <a:lstStyle/>
          <a:p>
            <a:fld id="{D3FCA764-46D2-4FC3-A118-04844DC44008}" type="slidenum">
              <a:rPr lang="en-US" smtClean="0"/>
              <a:pPr/>
              <a:t>11</a:t>
            </a:fld>
            <a:endParaRPr lang="en-US"/>
          </a:p>
        </p:txBody>
      </p:sp>
      <p:sp>
        <p:nvSpPr>
          <p:cNvPr id="19" name="Rectangle 10">
            <a:extLst>
              <a:ext uri="{FF2B5EF4-FFF2-40B4-BE49-F238E27FC236}">
                <a16:creationId xmlns:a16="http://schemas.microsoft.com/office/drawing/2014/main" id="{7C5F651F-0A8B-9ECA-8C8A-2FD712C59130}"/>
              </a:ext>
            </a:extLst>
          </p:cNvPr>
          <p:cNvSpPr/>
          <p:nvPr/>
        </p:nvSpPr>
        <p:spPr>
          <a:xfrm>
            <a:off x="4965977" y="2411952"/>
            <a:ext cx="4571008" cy="201438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tLang="zh-CN" sz="1200" b="1" dirty="0"/>
          </a:p>
          <a:p>
            <a:pPr algn="ctr"/>
            <a:r>
              <a:rPr lang="en-US" altLang="zh-CN" sz="1200" b="1" dirty="0"/>
              <a:t>What is the Consumer </a:t>
            </a:r>
            <a:r>
              <a:rPr lang="en-US" sz="1200" b="1" dirty="0"/>
              <a:t>Subjective Pre-aging </a:t>
            </a:r>
            <a:r>
              <a:rPr lang="en-US" altLang="zh-CN" sz="1200" b="1" dirty="0"/>
              <a:t>phenotype</a:t>
            </a:r>
            <a:r>
              <a:rPr lang="en-US" sz="1200" b="1" dirty="0"/>
              <a:t> based on chronological age? </a:t>
            </a:r>
          </a:p>
          <a:p>
            <a:pPr algn="ct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68" name="TextBox 67">
            <a:extLst>
              <a:ext uri="{FF2B5EF4-FFF2-40B4-BE49-F238E27FC236}">
                <a16:creationId xmlns:a16="http://schemas.microsoft.com/office/drawing/2014/main" id="{E5AE810D-50F7-9E2E-EF1E-6484CC4A5487}"/>
              </a:ext>
            </a:extLst>
          </p:cNvPr>
          <p:cNvSpPr txBox="1"/>
          <p:nvPr/>
        </p:nvSpPr>
        <p:spPr>
          <a:xfrm>
            <a:off x="9875513" y="2392171"/>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marL="171450" indent="-171450">
              <a:buFont typeface="Arial" panose="020B0604020202020204" pitchFamily="34" charset="0"/>
              <a:buChar char="•"/>
            </a:pPr>
            <a:r>
              <a:rPr lang="en-US" b="0" dirty="0" err="1">
                <a:highlight>
                  <a:srgbClr val="FFFF00"/>
                </a:highlight>
              </a:rPr>
              <a:t>关注共有部分</a:t>
            </a:r>
            <a:r>
              <a:rPr lang="zh-CN" altLang="en-US" b="0" dirty="0">
                <a:highlight>
                  <a:srgbClr val="FFFF00"/>
                </a:highlight>
              </a:rPr>
              <a:t>；</a:t>
            </a:r>
            <a:endParaRPr lang="en-US" altLang="zh-CN" b="0" dirty="0">
              <a:highlight>
                <a:srgbClr val="FFFF00"/>
              </a:highlight>
            </a:endParaRPr>
          </a:p>
          <a:p>
            <a:pPr marL="171450" indent="-171450">
              <a:buFont typeface="Arial" panose="020B0604020202020204" pitchFamily="34" charset="0"/>
              <a:buChar char="•"/>
            </a:pPr>
            <a:r>
              <a:rPr lang="zh-CN" altLang="en-US" b="0" dirty="0">
                <a:highlight>
                  <a:srgbClr val="FFFF00"/>
                </a:highlight>
              </a:rPr>
              <a:t>完成</a:t>
            </a:r>
            <a:endParaRPr lang="en-US" altLang="zh-CN" b="0" dirty="0">
              <a:highlight>
                <a:srgbClr val="FFFF00"/>
              </a:highlight>
            </a:endParaRPr>
          </a:p>
          <a:p>
            <a:pPr marL="171450" indent="-171450">
              <a:buFont typeface="Arial" panose="020B0604020202020204" pitchFamily="34" charset="0"/>
              <a:buChar char="•"/>
            </a:pPr>
            <a:endParaRPr lang="en-SG" dirty="0">
              <a:highlight>
                <a:srgbClr val="FFFF00"/>
              </a:highlight>
            </a:endParaRPr>
          </a:p>
        </p:txBody>
      </p:sp>
      <p:sp>
        <p:nvSpPr>
          <p:cNvPr id="85" name="箭头: 右 87">
            <a:extLst>
              <a:ext uri="{FF2B5EF4-FFF2-40B4-BE49-F238E27FC236}">
                <a16:creationId xmlns:a16="http://schemas.microsoft.com/office/drawing/2014/main" id="{B870CF06-932D-58A6-760E-EC63335620E8}"/>
              </a:ext>
            </a:extLst>
          </p:cNvPr>
          <p:cNvSpPr/>
          <p:nvPr/>
        </p:nvSpPr>
        <p:spPr>
          <a:xfrm>
            <a:off x="9559201" y="3253794"/>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grpSp>
        <p:nvGrpSpPr>
          <p:cNvPr id="21" name="Group 20">
            <a:extLst>
              <a:ext uri="{FF2B5EF4-FFF2-40B4-BE49-F238E27FC236}">
                <a16:creationId xmlns:a16="http://schemas.microsoft.com/office/drawing/2014/main" id="{54E3A81E-91D7-3046-70F8-B633E423BE1C}"/>
              </a:ext>
            </a:extLst>
          </p:cNvPr>
          <p:cNvGrpSpPr/>
          <p:nvPr/>
        </p:nvGrpSpPr>
        <p:grpSpPr>
          <a:xfrm>
            <a:off x="6227026" y="2239473"/>
            <a:ext cx="2676284" cy="2363800"/>
            <a:chOff x="6292358" y="813055"/>
            <a:chExt cx="4634741" cy="3383050"/>
          </a:xfrm>
        </p:grpSpPr>
        <p:graphicFrame>
          <p:nvGraphicFramePr>
            <p:cNvPr id="22" name="Diagram 21">
              <a:extLst>
                <a:ext uri="{FF2B5EF4-FFF2-40B4-BE49-F238E27FC236}">
                  <a16:creationId xmlns:a16="http://schemas.microsoft.com/office/drawing/2014/main" id="{C4ADBA09-F531-5645-8AD7-1A5454184401}"/>
                </a:ext>
              </a:extLst>
            </p:cNvPr>
            <p:cNvGraphicFramePr/>
            <p:nvPr/>
          </p:nvGraphicFramePr>
          <p:xfrm>
            <a:off x="6292358" y="813055"/>
            <a:ext cx="4634741" cy="33830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Rectangle 22">
              <a:extLst>
                <a:ext uri="{FF2B5EF4-FFF2-40B4-BE49-F238E27FC236}">
                  <a16:creationId xmlns:a16="http://schemas.microsoft.com/office/drawing/2014/main" id="{14E4FFA1-2769-F360-D8D9-6DFD8C9810C4}"/>
                </a:ext>
              </a:extLst>
            </p:cNvPr>
            <p:cNvSpPr/>
            <p:nvPr/>
          </p:nvSpPr>
          <p:spPr>
            <a:xfrm>
              <a:off x="6944677" y="1989812"/>
              <a:ext cx="702560" cy="307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25" name="Rectangle 24">
              <a:extLst>
                <a:ext uri="{FF2B5EF4-FFF2-40B4-BE49-F238E27FC236}">
                  <a16:creationId xmlns:a16="http://schemas.microsoft.com/office/drawing/2014/main" id="{EF5D5C56-BEC5-8DF9-B643-245DF9325864}"/>
                </a:ext>
              </a:extLst>
            </p:cNvPr>
            <p:cNvSpPr/>
            <p:nvPr/>
          </p:nvSpPr>
          <p:spPr>
            <a:xfrm>
              <a:off x="8803960" y="1951405"/>
              <a:ext cx="702560" cy="28087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grpSp>
      <p:sp>
        <p:nvSpPr>
          <p:cNvPr id="26" name="文本框 32">
            <a:extLst>
              <a:ext uri="{FF2B5EF4-FFF2-40B4-BE49-F238E27FC236}">
                <a16:creationId xmlns:a16="http://schemas.microsoft.com/office/drawing/2014/main" id="{92B75DD7-B226-8C91-9850-0C07078D04DF}"/>
              </a:ext>
            </a:extLst>
          </p:cNvPr>
          <p:cNvSpPr txBox="1"/>
          <p:nvPr/>
        </p:nvSpPr>
        <p:spPr>
          <a:xfrm>
            <a:off x="7611042" y="3667883"/>
            <a:ext cx="1246328" cy="553998"/>
          </a:xfrm>
          <a:prstGeom prst="rect">
            <a:avLst/>
          </a:prstGeom>
          <a:noFill/>
        </p:spPr>
        <p:txBody>
          <a:bodyPr wrap="square" rtlCol="0">
            <a:spAutoFit/>
          </a:bodyPr>
          <a:lstStyle/>
          <a:p>
            <a:pPr>
              <a:buSzPts val="1600"/>
            </a:pPr>
            <a:r>
              <a:rPr lang="en-US" altLang="zh-CN" sz="600" dirty="0">
                <a:effectLst/>
                <a:ea typeface="Arial Unicode MS" panose="020B0604020202020204"/>
                <a:cs typeface="Arial Unicode MS" panose="020B0604020202020204"/>
              </a:rPr>
              <a:t>Skin Dry</a:t>
            </a:r>
            <a:endParaRPr lang="zh-CN" altLang="zh-CN" sz="600" dirty="0">
              <a:effectLst/>
            </a:endParaRPr>
          </a:p>
          <a:p>
            <a:pPr>
              <a:spcBef>
                <a:spcPts val="0"/>
              </a:spcBef>
              <a:spcAft>
                <a:spcPts val="0"/>
              </a:spcAft>
              <a:buClrTx/>
              <a:buSzPts val="1600"/>
            </a:pPr>
            <a:r>
              <a:rPr lang="en-US" altLang="zh-CN" sz="600" dirty="0">
                <a:solidFill>
                  <a:schemeClr val="tx1"/>
                </a:solidFill>
                <a:effectLst/>
                <a:ea typeface="Arial Unicode MS" panose="020B0604020202020204"/>
                <a:cs typeface="Arial Unicode MS" panose="020B0604020202020204"/>
              </a:rPr>
              <a:t>Skin Yellowish</a:t>
            </a:r>
          </a:p>
          <a:p>
            <a:pPr marR="0" lvl="0" algn="l" defTabSz="914400" rtl="0" eaLnBrk="1" fontAlgn="auto" latinLnBrk="0" hangingPunct="1">
              <a:lnSpc>
                <a:spcPct val="100000"/>
              </a:lnSpc>
              <a:spcBef>
                <a:spcPts val="0"/>
              </a:spcBef>
              <a:spcAft>
                <a:spcPts val="0"/>
              </a:spcAft>
              <a:buClrTx/>
              <a:buSzTx/>
              <a:defRPr/>
            </a:pPr>
            <a:r>
              <a:rPr lang="en-US" altLang="zh-CN" sz="600" dirty="0"/>
              <a:t>Skin Sagging/Lack of Firmness</a:t>
            </a:r>
          </a:p>
          <a:p>
            <a:pPr marR="0" lvl="0" algn="l" defTabSz="914400" rtl="0" eaLnBrk="1" fontAlgn="auto" latinLnBrk="0" hangingPunct="1">
              <a:lnSpc>
                <a:spcPct val="100000"/>
              </a:lnSpc>
              <a:spcBef>
                <a:spcPts val="0"/>
              </a:spcBef>
              <a:spcAft>
                <a:spcPts val="0"/>
              </a:spcAft>
              <a:buClrTx/>
              <a:buSzTx/>
              <a:defRPr/>
            </a:pPr>
            <a:r>
              <a:rPr lang="en-US" altLang="zh-CN" sz="600" dirty="0"/>
              <a:t>Wrinkles</a:t>
            </a:r>
          </a:p>
          <a:p>
            <a:pPr marR="0" lvl="0" algn="l" defTabSz="914400" rtl="0" eaLnBrk="1" fontAlgn="auto" latinLnBrk="0" hangingPunct="1">
              <a:lnSpc>
                <a:spcPct val="100000"/>
              </a:lnSpc>
              <a:spcBef>
                <a:spcPts val="0"/>
              </a:spcBef>
              <a:spcAft>
                <a:spcPts val="0"/>
              </a:spcAft>
              <a:buClrTx/>
              <a:buSzTx/>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Slow Acne Mark Recovery</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文本框 32">
            <a:extLst>
              <a:ext uri="{FF2B5EF4-FFF2-40B4-BE49-F238E27FC236}">
                <a16:creationId xmlns:a16="http://schemas.microsoft.com/office/drawing/2014/main" id="{47FF687F-3CF8-9948-949D-FB843DF7B987}"/>
              </a:ext>
            </a:extLst>
          </p:cNvPr>
          <p:cNvSpPr txBox="1"/>
          <p:nvPr/>
        </p:nvSpPr>
        <p:spPr>
          <a:xfrm>
            <a:off x="4973338" y="3269832"/>
            <a:ext cx="1246328" cy="184666"/>
          </a:xfrm>
          <a:prstGeom prst="rect">
            <a:avLst/>
          </a:prstGeom>
          <a:noFill/>
        </p:spPr>
        <p:txBody>
          <a:bodyPr wrap="square" rtlCol="0">
            <a:spAutoFit/>
          </a:bodyPr>
          <a:lstStyle/>
          <a:p>
            <a:pPr>
              <a:buSzPts val="1600"/>
            </a:pP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E7D0E717-F63E-FB48-A5AE-1BE9DB11AC02}"/>
              </a:ext>
            </a:extLst>
          </p:cNvPr>
          <p:cNvSpPr txBox="1"/>
          <p:nvPr/>
        </p:nvSpPr>
        <p:spPr>
          <a:xfrm>
            <a:off x="5666433" y="3276089"/>
            <a:ext cx="2676284" cy="1107996"/>
          </a:xfrm>
          <a:prstGeom prst="rect">
            <a:avLst/>
          </a:prstGeom>
          <a:noFill/>
        </p:spPr>
        <p:txBody>
          <a:bodyPr wrap="square" lIns="0" tIns="0" rIns="0" bIns="0" rtlCol="0">
            <a:spAutoFit/>
          </a:bodyPr>
          <a:lstStyle/>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Dryness,Skin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Roughness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Dullness</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Uneven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Skin Tone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Texture Change (Dry or Oily)</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Recovery After Sun Exposure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Expression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Acne Mark Recovery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Metabolism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Rate</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Yellowish/Pale Yellow</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Radiance</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Fine Lines Around Eyes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Neck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Nasolabial Folds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Thin Skin</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Skin Elasticity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Sagging/Lack of Firmness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Wrinkles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Jawline Contour Blur</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Q26 Lack of Fullness in Cheekbone Area</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8" name="文本框 32">
            <a:extLst>
              <a:ext uri="{FF2B5EF4-FFF2-40B4-BE49-F238E27FC236}">
                <a16:creationId xmlns:a16="http://schemas.microsoft.com/office/drawing/2014/main" id="{1517CC36-434E-A54D-B9B5-715BDA4EDBB2}"/>
              </a:ext>
            </a:extLst>
          </p:cNvPr>
          <p:cNvSpPr txBox="1"/>
          <p:nvPr/>
        </p:nvSpPr>
        <p:spPr>
          <a:xfrm>
            <a:off x="7026458" y="3112717"/>
            <a:ext cx="1246328" cy="553998"/>
          </a:xfrm>
          <a:prstGeom prst="rect">
            <a:avLst/>
          </a:prstGeom>
          <a:noFill/>
        </p:spPr>
        <p:txBody>
          <a:bodyPr wrap="square" rtlCol="0">
            <a:spAutoFit/>
          </a:bodyPr>
          <a:lstStyle/>
          <a:p>
            <a:pPr>
              <a:buSzPts val="1600"/>
            </a:pPr>
            <a:r>
              <a:rPr lang="en-US" altLang="zh-CN" sz="600" dirty="0">
                <a:effectLst/>
                <a:ea typeface="Arial Unicode MS" panose="020B0604020202020204"/>
                <a:cs typeface="Arial Unicode MS" panose="020B0604020202020204"/>
              </a:rPr>
              <a:t>Skin Dry</a:t>
            </a:r>
            <a:endParaRPr lang="zh-CN" altLang="zh-CN" sz="600" dirty="0">
              <a:effectLst/>
            </a:endParaRPr>
          </a:p>
          <a:p>
            <a:pPr>
              <a:spcBef>
                <a:spcPts val="0"/>
              </a:spcBef>
              <a:spcAft>
                <a:spcPts val="0"/>
              </a:spcAft>
              <a:buClrTx/>
              <a:buSzPts val="1600"/>
            </a:pPr>
            <a:r>
              <a:rPr lang="en-US" altLang="zh-CN" sz="600" dirty="0">
                <a:solidFill>
                  <a:schemeClr val="tx1"/>
                </a:solidFill>
                <a:effectLst/>
                <a:ea typeface="Arial Unicode MS" panose="020B0604020202020204"/>
                <a:cs typeface="Arial Unicode MS" panose="020B0604020202020204"/>
              </a:rPr>
              <a:t>Skin Yellowish</a:t>
            </a:r>
          </a:p>
          <a:p>
            <a:pPr marR="0" lvl="0" algn="l" defTabSz="914400" rtl="0" eaLnBrk="1" fontAlgn="auto" latinLnBrk="0" hangingPunct="1">
              <a:lnSpc>
                <a:spcPct val="100000"/>
              </a:lnSpc>
              <a:spcBef>
                <a:spcPts val="0"/>
              </a:spcBef>
              <a:spcAft>
                <a:spcPts val="0"/>
              </a:spcAft>
              <a:buClrTx/>
              <a:buSzTx/>
              <a:defRPr/>
            </a:pPr>
            <a:r>
              <a:rPr lang="en-US" altLang="zh-CN" sz="600" dirty="0"/>
              <a:t>Skin Sagging/Lack of Firmness</a:t>
            </a:r>
          </a:p>
          <a:p>
            <a:pPr marR="0" lvl="0" algn="l" defTabSz="914400" rtl="0" eaLnBrk="1" fontAlgn="auto" latinLnBrk="0" hangingPunct="1">
              <a:lnSpc>
                <a:spcPct val="100000"/>
              </a:lnSpc>
              <a:spcBef>
                <a:spcPts val="0"/>
              </a:spcBef>
              <a:spcAft>
                <a:spcPts val="0"/>
              </a:spcAft>
              <a:buClrTx/>
              <a:buSzTx/>
              <a:defRPr/>
            </a:pPr>
            <a:r>
              <a:rPr lang="en-US" altLang="zh-CN" sz="600" dirty="0"/>
              <a:t>Wrinkles</a:t>
            </a:r>
          </a:p>
          <a:p>
            <a:pPr marR="0" lvl="0" algn="l" defTabSz="914400" rtl="0" eaLnBrk="1" fontAlgn="auto" latinLnBrk="0" hangingPunct="1">
              <a:lnSpc>
                <a:spcPct val="100000"/>
              </a:lnSpc>
              <a:spcBef>
                <a:spcPts val="0"/>
              </a:spcBef>
              <a:spcAft>
                <a:spcPts val="0"/>
              </a:spcAft>
              <a:buClrTx/>
              <a:buSzTx/>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Slow Acne Mark Recovery</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文本框 30">
            <a:extLst>
              <a:ext uri="{FF2B5EF4-FFF2-40B4-BE49-F238E27FC236}">
                <a16:creationId xmlns:a16="http://schemas.microsoft.com/office/drawing/2014/main" id="{A0863FC7-F0DA-F74B-986F-9A0F0F4CC662}"/>
              </a:ext>
            </a:extLst>
          </p:cNvPr>
          <p:cNvSpPr txBox="1"/>
          <p:nvPr/>
        </p:nvSpPr>
        <p:spPr>
          <a:xfrm>
            <a:off x="51412" y="717293"/>
            <a:ext cx="4730820" cy="615553"/>
          </a:xfrm>
          <a:prstGeom prst="rect">
            <a:avLst/>
          </a:prstGeom>
          <a:noFill/>
        </p:spPr>
        <p:txBody>
          <a:bodyPr wrap="square" lIns="0" tIns="0" rIns="0" bIns="0" rtlCol="0">
            <a:spAutoFit/>
          </a:bodyPr>
          <a:lstStyle/>
          <a:p>
            <a:pPr algn="l"/>
            <a:r>
              <a:rPr kumimoji="1" lang="en-US" altLang="zh-CN" sz="2000" dirty="0"/>
              <a:t>1.</a:t>
            </a:r>
            <a:r>
              <a:rPr kumimoji="1" lang="zh-CN" altLang="en-US" sz="2000" dirty="0"/>
              <a:t>消费者主观评估找到环境因素，环境因素如何影响他们？</a:t>
            </a:r>
          </a:p>
        </p:txBody>
      </p:sp>
      <p:sp>
        <p:nvSpPr>
          <p:cNvPr id="33" name="Rectangle 24">
            <a:extLst>
              <a:ext uri="{FF2B5EF4-FFF2-40B4-BE49-F238E27FC236}">
                <a16:creationId xmlns:a16="http://schemas.microsoft.com/office/drawing/2014/main" id="{AEB34792-E3C2-FA4C-BEA6-AA2429EC9340}"/>
              </a:ext>
            </a:extLst>
          </p:cNvPr>
          <p:cNvSpPr/>
          <p:nvPr/>
        </p:nvSpPr>
        <p:spPr>
          <a:xfrm>
            <a:off x="286977" y="3321021"/>
            <a:ext cx="405686" cy="19625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sp>
        <p:nvSpPr>
          <p:cNvPr id="35" name="Rectangle 22">
            <a:extLst>
              <a:ext uri="{FF2B5EF4-FFF2-40B4-BE49-F238E27FC236}">
                <a16:creationId xmlns:a16="http://schemas.microsoft.com/office/drawing/2014/main" id="{87D4E6EB-D5E9-BD43-9E85-CD6E6C325956}"/>
              </a:ext>
            </a:extLst>
          </p:cNvPr>
          <p:cNvSpPr/>
          <p:nvPr/>
        </p:nvSpPr>
        <p:spPr>
          <a:xfrm>
            <a:off x="286003" y="1352665"/>
            <a:ext cx="405686" cy="21510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graphicFrame>
        <p:nvGraphicFramePr>
          <p:cNvPr id="10" name="表格 9">
            <a:extLst>
              <a:ext uri="{FF2B5EF4-FFF2-40B4-BE49-F238E27FC236}">
                <a16:creationId xmlns:a16="http://schemas.microsoft.com/office/drawing/2014/main" id="{1B4AA95E-5F24-374C-91D1-A4887F38E43F}"/>
              </a:ext>
            </a:extLst>
          </p:cNvPr>
          <p:cNvGraphicFramePr>
            <a:graphicFrameLocks noGrp="1"/>
          </p:cNvGraphicFramePr>
          <p:nvPr>
            <p:extLst>
              <p:ext uri="{D42A27DB-BD31-4B8C-83A1-F6EECF244321}">
                <p14:modId xmlns:p14="http://schemas.microsoft.com/office/powerpoint/2010/main" val="1699228970"/>
              </p:ext>
            </p:extLst>
          </p:nvPr>
        </p:nvGraphicFramePr>
        <p:xfrm>
          <a:off x="105768" y="3666715"/>
          <a:ext cx="3619500" cy="1219200"/>
        </p:xfrm>
        <a:graphic>
          <a:graphicData uri="http://schemas.openxmlformats.org/drawingml/2006/table">
            <a:tbl>
              <a:tblPr/>
              <a:tblGrid>
                <a:gridCol w="3619500">
                  <a:extLst>
                    <a:ext uri="{9D8B030D-6E8A-4147-A177-3AD203B41FA5}">
                      <a16:colId xmlns:a16="http://schemas.microsoft.com/office/drawing/2014/main" val="468673148"/>
                    </a:ext>
                  </a:extLst>
                </a:gridCol>
              </a:tblGrid>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Q1 Skin Dryness</a:t>
                      </a:r>
                    </a:p>
                  </a:txBody>
                  <a:tcPr marL="9525" marR="9525" marT="9525" marB="0" anchor="b">
                    <a:lnL>
                      <a:noFill/>
                    </a:lnL>
                    <a:lnR>
                      <a:noFill/>
                    </a:lnR>
                    <a:lnT>
                      <a:noFill/>
                    </a:lnT>
                    <a:lnB>
                      <a:noFill/>
                    </a:lnB>
                  </a:tcPr>
                </a:tc>
                <a:extLst>
                  <a:ext uri="{0D108BD9-81ED-4DB2-BD59-A6C34878D82A}">
                    <a16:rowId xmlns:a16="http://schemas.microsoft.com/office/drawing/2014/main" val="2681704098"/>
                  </a:ext>
                </a:extLst>
              </a:tr>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Q14 Skin Yellowish/Pale Yellow</a:t>
                      </a:r>
                    </a:p>
                  </a:txBody>
                  <a:tcPr marL="9525" marR="9525" marT="9525" marB="0" anchor="b">
                    <a:lnL>
                      <a:noFill/>
                    </a:lnL>
                    <a:lnR>
                      <a:noFill/>
                    </a:lnR>
                    <a:lnT>
                      <a:noFill/>
                    </a:lnT>
                    <a:lnB>
                      <a:noFill/>
                    </a:lnB>
                  </a:tcPr>
                </a:tc>
                <a:extLst>
                  <a:ext uri="{0D108BD9-81ED-4DB2-BD59-A6C34878D82A}">
                    <a16:rowId xmlns:a16="http://schemas.microsoft.com/office/drawing/2014/main" val="719737626"/>
                  </a:ext>
                </a:extLst>
              </a:tr>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Q17 Fine Lines Around Eyes</a:t>
                      </a:r>
                    </a:p>
                  </a:txBody>
                  <a:tcPr marL="9525" marR="9525" marT="9525" marB="0" anchor="b">
                    <a:lnL>
                      <a:noFill/>
                    </a:lnL>
                    <a:lnR>
                      <a:noFill/>
                    </a:lnR>
                    <a:lnT>
                      <a:noFill/>
                    </a:lnT>
                    <a:lnB>
                      <a:noFill/>
                    </a:lnB>
                  </a:tcPr>
                </a:tc>
                <a:extLst>
                  <a:ext uri="{0D108BD9-81ED-4DB2-BD59-A6C34878D82A}">
                    <a16:rowId xmlns:a16="http://schemas.microsoft.com/office/drawing/2014/main" val="199614191"/>
                  </a:ext>
                </a:extLst>
              </a:tr>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Q22 Lack of Skin Elasticity</a:t>
                      </a:r>
                    </a:p>
                  </a:txBody>
                  <a:tcPr marL="9525" marR="9525" marT="9525" marB="0" anchor="b">
                    <a:lnL>
                      <a:noFill/>
                    </a:lnL>
                    <a:lnR>
                      <a:noFill/>
                    </a:lnR>
                    <a:lnT>
                      <a:noFill/>
                    </a:lnT>
                    <a:lnB>
                      <a:noFill/>
                    </a:lnB>
                  </a:tcPr>
                </a:tc>
                <a:extLst>
                  <a:ext uri="{0D108BD9-81ED-4DB2-BD59-A6C34878D82A}">
                    <a16:rowId xmlns:a16="http://schemas.microsoft.com/office/drawing/2014/main" val="3919230236"/>
                  </a:ext>
                </a:extLst>
              </a:tr>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Q23 Skin Sagging/Lack of Firmness</a:t>
                      </a:r>
                    </a:p>
                  </a:txBody>
                  <a:tcPr marL="9525" marR="9525" marT="9525" marB="0" anchor="b">
                    <a:lnL>
                      <a:noFill/>
                    </a:lnL>
                    <a:lnR>
                      <a:noFill/>
                    </a:lnR>
                    <a:lnT>
                      <a:noFill/>
                    </a:lnT>
                    <a:lnB>
                      <a:noFill/>
                    </a:lnB>
                  </a:tcPr>
                </a:tc>
                <a:extLst>
                  <a:ext uri="{0D108BD9-81ED-4DB2-BD59-A6C34878D82A}">
                    <a16:rowId xmlns:a16="http://schemas.microsoft.com/office/drawing/2014/main" val="4010143875"/>
                  </a:ext>
                </a:extLst>
              </a:tr>
              <a:tr h="203200">
                <a:tc>
                  <a:txBody>
                    <a:bodyPr/>
                    <a:lstStyle/>
                    <a:p>
                      <a:pPr algn="l" fontAlgn="b"/>
                      <a:r>
                        <a:rPr lang="en-US" sz="1200" b="0" i="0" u="none" strike="noStrike" dirty="0">
                          <a:solidFill>
                            <a:srgbClr val="000000"/>
                          </a:solidFill>
                          <a:effectLst/>
                          <a:latin typeface="等线" panose="02010600030101010101" pitchFamily="2" charset="-122"/>
                          <a:ea typeface="等线" panose="02010600030101010101" pitchFamily="2" charset="-122"/>
                        </a:rPr>
                        <a:t>Q26 Lack of Fullness in Cheekbone Area</a:t>
                      </a:r>
                    </a:p>
                  </a:txBody>
                  <a:tcPr marL="9525" marR="9525" marT="9525" marB="0" anchor="b">
                    <a:lnL>
                      <a:noFill/>
                    </a:lnL>
                    <a:lnR>
                      <a:noFill/>
                    </a:lnR>
                    <a:lnT>
                      <a:noFill/>
                    </a:lnT>
                    <a:lnB>
                      <a:noFill/>
                    </a:lnB>
                  </a:tcPr>
                </a:tc>
                <a:extLst>
                  <a:ext uri="{0D108BD9-81ED-4DB2-BD59-A6C34878D82A}">
                    <a16:rowId xmlns:a16="http://schemas.microsoft.com/office/drawing/2014/main" val="3880689746"/>
                  </a:ext>
                </a:extLst>
              </a:tr>
            </a:tbl>
          </a:graphicData>
        </a:graphic>
      </p:graphicFrame>
      <p:sp>
        <p:nvSpPr>
          <p:cNvPr id="38" name="文本框 37">
            <a:extLst>
              <a:ext uri="{FF2B5EF4-FFF2-40B4-BE49-F238E27FC236}">
                <a16:creationId xmlns:a16="http://schemas.microsoft.com/office/drawing/2014/main" id="{4ECB30D4-0FCB-6E47-A796-20626ECB0D6A}"/>
              </a:ext>
            </a:extLst>
          </p:cNvPr>
          <p:cNvSpPr txBox="1"/>
          <p:nvPr/>
        </p:nvSpPr>
        <p:spPr>
          <a:xfrm>
            <a:off x="1078680" y="1487370"/>
            <a:ext cx="2676284" cy="1269578"/>
          </a:xfrm>
          <a:prstGeom prst="rect">
            <a:avLst/>
          </a:prstGeom>
          <a:noFill/>
        </p:spPr>
        <p:txBody>
          <a:bodyPr wrap="square" lIns="0" tIns="0" rIns="0" bIns="0" rtlCol="0">
            <a:spAutoFit/>
          </a:bodyPr>
          <a:lstStyle/>
          <a:p>
            <a:pPr marL="171450" indent="-171450">
              <a:buFont typeface="Arial" panose="020B0604020202020204" pitchFamily="34" charset="0"/>
              <a:buChar char="•"/>
            </a:pPr>
            <a:r>
              <a:rPr lang="en-US" altLang="zh-CN" sz="1050" dirty="0">
                <a:solidFill>
                  <a:schemeClr val="dk1"/>
                </a:solidFill>
                <a:highlight>
                  <a:srgbClr val="FFFF00"/>
                </a:highlight>
              </a:rPr>
              <a:t>20</a:t>
            </a:r>
            <a:r>
              <a:rPr lang="zh-CN" altLang="en-US" sz="1050" dirty="0">
                <a:solidFill>
                  <a:schemeClr val="dk1"/>
                </a:solidFill>
                <a:highlight>
                  <a:srgbClr val="FFFF00"/>
                </a:highlight>
              </a:rPr>
              <a:t>多个主观评估</a:t>
            </a:r>
            <a:endParaRPr lang="en-US" altLang="zh-CN" sz="1050" dirty="0">
              <a:solidFill>
                <a:schemeClr val="dk1"/>
              </a:solidFill>
              <a:highlight>
                <a:srgbClr val="FFFF00"/>
              </a:highlight>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Dryness,Skin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Roughness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Dullness</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Uneven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Skin Tone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Texture Change (Dry or Oily)</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Recovery After Sun Exposure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Expression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Acne Mark Recovery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Metabolism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Rate</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Yellowish/Pale Yellow</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Radiance</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Fine Lines Around Eyes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Neck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Nasolabial Folds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Thin Skin</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Skin Elasticity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Sagging/Lack of Firmness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Wrinkles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Jawline Contour Blur</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Q26 Lack of Fullness in Cheekbone Area</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283176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a:xfrm>
            <a:off x="-1706268" y="-793238"/>
            <a:ext cx="11506200" cy="415498"/>
          </a:xfrm>
        </p:spPr>
        <p:txBody>
          <a:bodyPr/>
          <a:lstStyle/>
          <a:p>
            <a:r>
              <a:rPr lang="en-US" altLang="zh-CN" dirty="0">
                <a:latin typeface="+mn-lt"/>
                <a:cs typeface="Times New Roman" panose="02020603050405020304" pitchFamily="18" charset="0"/>
              </a:rPr>
              <a:t>Result</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a:xfrm>
            <a:off x="9844378" y="5564334"/>
            <a:ext cx="247042" cy="123111"/>
          </a:xfrm>
        </p:spPr>
        <p:txBody>
          <a:bodyPr/>
          <a:lstStyle/>
          <a:p>
            <a:fld id="{D3FCA764-46D2-4FC3-A118-04844DC44008}" type="slidenum">
              <a:rPr lang="en-US" smtClean="0"/>
              <a:pPr/>
              <a:t>12</a:t>
            </a:fld>
            <a:endParaRPr lang="en-US"/>
          </a:p>
        </p:txBody>
      </p:sp>
      <p:sp>
        <p:nvSpPr>
          <p:cNvPr id="37" name="Rectangle 10">
            <a:extLst>
              <a:ext uri="{FF2B5EF4-FFF2-40B4-BE49-F238E27FC236}">
                <a16:creationId xmlns:a16="http://schemas.microsoft.com/office/drawing/2014/main" id="{A5BE2EF2-0AA0-8D24-CE1F-EC6BB4DB8850}"/>
              </a:ext>
            </a:extLst>
          </p:cNvPr>
          <p:cNvSpPr/>
          <p:nvPr/>
        </p:nvSpPr>
        <p:spPr>
          <a:xfrm>
            <a:off x="3208296" y="3683073"/>
            <a:ext cx="4549550" cy="188126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sz="1200" b="1" dirty="0"/>
              <a:t>What Pre-aging phenotype accelerate Perceived age </a:t>
            </a:r>
          </a:p>
          <a:p>
            <a:pPr algn="ctr"/>
            <a:r>
              <a:rPr lang="en-US" sz="1200" b="1" dirty="0"/>
              <a:t>except </a:t>
            </a:r>
            <a:r>
              <a:rPr lang="en-US" altLang="zh-CN" sz="1200" b="1" dirty="0"/>
              <a:t>influence of chronological age?</a:t>
            </a: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69" name="TextBox 68">
            <a:extLst>
              <a:ext uri="{FF2B5EF4-FFF2-40B4-BE49-F238E27FC236}">
                <a16:creationId xmlns:a16="http://schemas.microsoft.com/office/drawing/2014/main" id="{3D974CFC-E16C-3971-B1FE-64A787823231}"/>
              </a:ext>
            </a:extLst>
          </p:cNvPr>
          <p:cNvSpPr txBox="1"/>
          <p:nvPr/>
        </p:nvSpPr>
        <p:spPr>
          <a:xfrm>
            <a:off x="8131766" y="3695102"/>
            <a:ext cx="2029510" cy="188127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algn="ctr"/>
            <a:r>
              <a:rPr lang="en-US" b="0" dirty="0"/>
              <a:t>   </a:t>
            </a:r>
            <a:r>
              <a:rPr lang="en-US" b="0" dirty="0" err="1">
                <a:highlight>
                  <a:srgbClr val="FFFF00"/>
                </a:highlight>
              </a:rPr>
              <a:t>关注共有部分</a:t>
            </a:r>
            <a:endParaRPr lang="en-US" dirty="0"/>
          </a:p>
          <a:p>
            <a:pPr algn="ctr"/>
            <a:endParaRPr lang="en-US" dirty="0"/>
          </a:p>
          <a:p>
            <a:pPr algn="ctr"/>
            <a:r>
              <a:rPr lang="en-US" altLang="zh-CN" dirty="0"/>
              <a:t>18-30</a:t>
            </a:r>
            <a:endParaRPr lang="en-US" dirty="0"/>
          </a:p>
          <a:p>
            <a:pPr algn="ctr"/>
            <a:endParaRPr lang="en-US" dirty="0"/>
          </a:p>
          <a:p>
            <a:pPr algn="ctr"/>
            <a:endParaRPr lang="en-US" dirty="0"/>
          </a:p>
        </p:txBody>
      </p:sp>
      <p:sp>
        <p:nvSpPr>
          <p:cNvPr id="86" name="箭头: 右 87">
            <a:extLst>
              <a:ext uri="{FF2B5EF4-FFF2-40B4-BE49-F238E27FC236}">
                <a16:creationId xmlns:a16="http://schemas.microsoft.com/office/drawing/2014/main" id="{1488B9E5-9B9A-0453-3DA1-E4BB9AECF47D}"/>
              </a:ext>
            </a:extLst>
          </p:cNvPr>
          <p:cNvSpPr/>
          <p:nvPr/>
        </p:nvSpPr>
        <p:spPr>
          <a:xfrm>
            <a:off x="7772967" y="4427989"/>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pic>
        <p:nvPicPr>
          <p:cNvPr id="50" name="Picture 49">
            <a:extLst>
              <a:ext uri="{FF2B5EF4-FFF2-40B4-BE49-F238E27FC236}">
                <a16:creationId xmlns:a16="http://schemas.microsoft.com/office/drawing/2014/main" id="{0101B308-9C23-D7F6-93BC-4FD08453A911}"/>
              </a:ext>
            </a:extLst>
          </p:cNvPr>
          <p:cNvPicPr>
            <a:picLocks noChangeAspect="1"/>
          </p:cNvPicPr>
          <p:nvPr/>
        </p:nvPicPr>
        <p:blipFill>
          <a:blip r:embed="rId3"/>
          <a:stretch>
            <a:fillRect/>
          </a:stretch>
        </p:blipFill>
        <p:spPr>
          <a:xfrm>
            <a:off x="8193788" y="4859538"/>
            <a:ext cx="1915882" cy="459579"/>
          </a:xfrm>
          <a:prstGeom prst="rect">
            <a:avLst/>
          </a:prstGeom>
        </p:spPr>
      </p:pic>
      <p:graphicFrame>
        <p:nvGraphicFramePr>
          <p:cNvPr id="27" name="Diagram 26">
            <a:extLst>
              <a:ext uri="{FF2B5EF4-FFF2-40B4-BE49-F238E27FC236}">
                <a16:creationId xmlns:a16="http://schemas.microsoft.com/office/drawing/2014/main" id="{7F264719-339E-940A-3009-2140F872995B}"/>
              </a:ext>
            </a:extLst>
          </p:cNvPr>
          <p:cNvGraphicFramePr/>
          <p:nvPr>
            <p:extLst>
              <p:ext uri="{D42A27DB-BD31-4B8C-83A1-F6EECF244321}">
                <p14:modId xmlns:p14="http://schemas.microsoft.com/office/powerpoint/2010/main" val="4154730745"/>
              </p:ext>
            </p:extLst>
          </p:nvPr>
        </p:nvGraphicFramePr>
        <p:xfrm>
          <a:off x="4346204" y="3351497"/>
          <a:ext cx="2632547" cy="24787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9" name="Rectangle 28">
            <a:extLst>
              <a:ext uri="{FF2B5EF4-FFF2-40B4-BE49-F238E27FC236}">
                <a16:creationId xmlns:a16="http://schemas.microsoft.com/office/drawing/2014/main" id="{02C14FB2-3BA1-4134-F13C-6CFAC57D62FA}"/>
              </a:ext>
            </a:extLst>
          </p:cNvPr>
          <p:cNvSpPr/>
          <p:nvPr/>
        </p:nvSpPr>
        <p:spPr>
          <a:xfrm>
            <a:off x="5971705" y="4240536"/>
            <a:ext cx="403159" cy="234068"/>
          </a:xfrm>
          <a:prstGeom prst="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sp>
        <p:nvSpPr>
          <p:cNvPr id="30" name="Rectangle 29">
            <a:extLst>
              <a:ext uri="{FF2B5EF4-FFF2-40B4-BE49-F238E27FC236}">
                <a16:creationId xmlns:a16="http://schemas.microsoft.com/office/drawing/2014/main" id="{18ED437D-CF22-F793-5F84-89B3006D5EFB}"/>
              </a:ext>
            </a:extLst>
          </p:cNvPr>
          <p:cNvSpPr/>
          <p:nvPr/>
        </p:nvSpPr>
        <p:spPr>
          <a:xfrm>
            <a:off x="4771274" y="4240536"/>
            <a:ext cx="403159" cy="230357"/>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31" name="文本框 30">
            <a:extLst>
              <a:ext uri="{FF2B5EF4-FFF2-40B4-BE49-F238E27FC236}">
                <a16:creationId xmlns:a16="http://schemas.microsoft.com/office/drawing/2014/main" id="{A0863FC7-F0DA-F74B-986F-9A0F0F4CC662}"/>
              </a:ext>
            </a:extLst>
          </p:cNvPr>
          <p:cNvSpPr txBox="1"/>
          <p:nvPr/>
        </p:nvSpPr>
        <p:spPr>
          <a:xfrm>
            <a:off x="315572" y="97533"/>
            <a:ext cx="4730820" cy="307777"/>
          </a:xfrm>
          <a:prstGeom prst="rect">
            <a:avLst/>
          </a:prstGeom>
          <a:noFill/>
        </p:spPr>
        <p:txBody>
          <a:bodyPr wrap="square" lIns="0" tIns="0" rIns="0" bIns="0" rtlCol="0">
            <a:spAutoFit/>
          </a:bodyPr>
          <a:lstStyle/>
          <a:p>
            <a:pPr algn="l"/>
            <a:r>
              <a:rPr kumimoji="1" lang="en-US" altLang="zh-CN" sz="2000" dirty="0"/>
              <a:t>1.</a:t>
            </a:r>
            <a:r>
              <a:rPr kumimoji="1" lang="zh-CN" altLang="en-US" sz="2000" dirty="0"/>
              <a:t>用线性回归去做，找到环境因素；；；</a:t>
            </a:r>
          </a:p>
        </p:txBody>
      </p:sp>
      <p:pic>
        <p:nvPicPr>
          <p:cNvPr id="33" name="Picture 27">
            <a:extLst>
              <a:ext uri="{FF2B5EF4-FFF2-40B4-BE49-F238E27FC236}">
                <a16:creationId xmlns:a16="http://schemas.microsoft.com/office/drawing/2014/main" id="{493B1EDA-D5F7-554E-8555-9B1968B362D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938196" y="814470"/>
            <a:ext cx="4819650" cy="2288540"/>
          </a:xfrm>
          <a:prstGeom prst="rect">
            <a:avLst/>
          </a:prstGeom>
          <a:noFill/>
        </p:spPr>
      </p:pic>
      <p:sp>
        <p:nvSpPr>
          <p:cNvPr id="35" name="Rectangle 28">
            <a:extLst>
              <a:ext uri="{FF2B5EF4-FFF2-40B4-BE49-F238E27FC236}">
                <a16:creationId xmlns:a16="http://schemas.microsoft.com/office/drawing/2014/main" id="{5D80D8EA-EB7B-3E42-AC9A-292FFDB63AB3}"/>
              </a:ext>
            </a:extLst>
          </p:cNvPr>
          <p:cNvSpPr/>
          <p:nvPr/>
        </p:nvSpPr>
        <p:spPr>
          <a:xfrm>
            <a:off x="3391065" y="548528"/>
            <a:ext cx="403159" cy="234068"/>
          </a:xfrm>
          <a:prstGeom prst="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sp>
        <p:nvSpPr>
          <p:cNvPr id="9" name="文本框 8">
            <a:extLst>
              <a:ext uri="{FF2B5EF4-FFF2-40B4-BE49-F238E27FC236}">
                <a16:creationId xmlns:a16="http://schemas.microsoft.com/office/drawing/2014/main" id="{CAB93AE1-F1C6-454A-AC5F-03798E7D60B2}"/>
              </a:ext>
            </a:extLst>
          </p:cNvPr>
          <p:cNvSpPr txBox="1"/>
          <p:nvPr/>
        </p:nvSpPr>
        <p:spPr>
          <a:xfrm>
            <a:off x="568960" y="3952240"/>
            <a:ext cx="2001520" cy="1538883"/>
          </a:xfrm>
          <a:prstGeom prst="rect">
            <a:avLst/>
          </a:prstGeom>
          <a:noFill/>
        </p:spPr>
        <p:txBody>
          <a:bodyPr wrap="square" lIns="0" tIns="0" rIns="0" bIns="0" rtlCol="0">
            <a:spAutoFit/>
          </a:bodyPr>
          <a:lstStyle/>
          <a:p>
            <a:pPr algn="l"/>
            <a:r>
              <a:rPr kumimoji="1" lang="zh-CN" altLang="en-US" sz="2000" dirty="0"/>
              <a:t>生物学速率和其他表型的关系；</a:t>
            </a:r>
            <a:endParaRPr kumimoji="1" lang="en-US" altLang="zh-CN" sz="2000" dirty="0"/>
          </a:p>
          <a:p>
            <a:pPr algn="l"/>
            <a:endParaRPr kumimoji="1" lang="en-US" altLang="zh-CN" sz="2000" dirty="0"/>
          </a:p>
          <a:p>
            <a:pPr algn="l"/>
            <a:r>
              <a:rPr kumimoji="1" lang="zh-CN" altLang="en-US" sz="2000" dirty="0"/>
              <a:t>环境因素如何影响生物学速率？</a:t>
            </a:r>
          </a:p>
        </p:txBody>
      </p:sp>
    </p:spTree>
    <p:extLst>
      <p:ext uri="{BB962C8B-B14F-4D97-AF65-F5344CB8AC3E}">
        <p14:creationId xmlns:p14="http://schemas.microsoft.com/office/powerpoint/2010/main" val="3720430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609600" y="182988"/>
            <a:ext cx="11291455" cy="746137"/>
          </a:xfrm>
        </p:spPr>
        <p:txBody>
          <a:bodyPr>
            <a:noAutofit/>
          </a:bodyPr>
          <a:lstStyle/>
          <a:p>
            <a:r>
              <a:rPr lang="en-US" altLang="zh-CN" sz="2400" dirty="0">
                <a:latin typeface="Times New Roman" panose="02020603050405020304" pitchFamily="18" charset="0"/>
                <a:ea typeface="SimSun" panose="02010600030101010101" pitchFamily="2" charset="-122"/>
              </a:rPr>
              <a:t>The turning point of Clinical Phenotype for Chinese women's pre-aging and aging group</a:t>
            </a:r>
            <a:endParaRPr lang="en-US" altLang="zh-CN"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13</a:t>
            </a:fld>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矩形 8"/>
          <p:cNvSpPr/>
          <p:nvPr/>
        </p:nvSpPr>
        <p:spPr>
          <a:xfrm>
            <a:off x="4979993" y="1610255"/>
            <a:ext cx="6796329" cy="3372077"/>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1600" dirty="0">
                <a:latin typeface="Times New Roman" panose="02020603050405020304" pitchFamily="18" charset="0"/>
                <a:ea typeface="SimSun" panose="02010600030101010101" pitchFamily="2" charset="-122"/>
              </a:rPr>
              <a:t>Algorithm name: DE-SWAN</a:t>
            </a:r>
            <a:r>
              <a:rPr lang="en-US" altLang="zh-CN" sz="1600" baseline="30000" dirty="0">
                <a:latin typeface="Times New Roman" panose="02020603050405020304" pitchFamily="18" charset="0"/>
                <a:ea typeface="SimSun" panose="02010600030101010101" pitchFamily="2" charset="-122"/>
              </a:rPr>
              <a:t>1</a:t>
            </a:r>
            <a:endParaRPr kumimoji="0" lang="en-US" altLang="zh-CN" sz="1600" b="0" i="0" u="none" strike="noStrike" kern="1200" cap="none" spc="0" normalizeH="0" baseline="3000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Result: Thirty-one years of age showed the most changes in pre-aging phenotypic differences. The number of aging phenotypes increases dramatically between the ages of 24 and 31, indicating that the skin is undergoing rapid Pre-aging.</a:t>
            </a: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a:p>
            <a:pPr>
              <a:lnSpc>
                <a:spcPct val="150000"/>
              </a:lnSpc>
              <a:defRPr/>
            </a:pPr>
            <a:r>
              <a:rPr lang="en-US" altLang="zh-CN" sz="1600" dirty="0">
                <a:solidFill>
                  <a:srgbClr val="000000"/>
                </a:solidFill>
                <a:latin typeface="Times New Roman" panose="02020603050405020304" pitchFamily="18" charset="0"/>
                <a:ea typeface="SimSun" panose="02010600030101010101" pitchFamily="2" charset="-122"/>
              </a:rPr>
              <a:t>The skin phenotype data showed that the turning point of pre-aging was 31 years old and the turning point of aging was 44 years old.</a:t>
            </a:r>
          </a:p>
          <a:p>
            <a:pPr>
              <a:lnSpc>
                <a:spcPct val="150000"/>
              </a:lnSpc>
              <a:defRPr/>
            </a:pPr>
            <a:r>
              <a:rPr lang="en-US" altLang="zh-CN" sz="1600" dirty="0">
                <a:solidFill>
                  <a:srgbClr val="000000"/>
                </a:solidFill>
                <a:latin typeface="Times New Roman" panose="02020603050405020304" pitchFamily="18" charset="0"/>
                <a:ea typeface="SimSun" panose="02010600030101010101" pitchFamily="2" charset="-122"/>
              </a:rPr>
              <a:t>The subsequent analysis used 30 years old as the dividing point of early aging</a:t>
            </a:r>
            <a:endParaRPr lang="zh-CN" altLang="en-US" sz="1600" dirty="0">
              <a:solidFill>
                <a:srgbClr val="000000"/>
              </a:solidFill>
              <a:latin typeface="Times New Roman" panose="02020603050405020304" pitchFamily="18" charset="0"/>
              <a:ea typeface="SimSun" panose="02010600030101010101" pitchFamily="2" charset="-122"/>
            </a:endParaRPr>
          </a:p>
        </p:txBody>
      </p:sp>
      <p:grpSp>
        <p:nvGrpSpPr>
          <p:cNvPr id="19" name="组合 18"/>
          <p:cNvGrpSpPr/>
          <p:nvPr/>
        </p:nvGrpSpPr>
        <p:grpSpPr>
          <a:xfrm>
            <a:off x="415678" y="1199877"/>
            <a:ext cx="4435077" cy="4414279"/>
            <a:chOff x="986877" y="1719803"/>
            <a:chExt cx="3695480" cy="3695480"/>
          </a:xfrm>
        </p:grpSpPr>
        <p:pic>
          <p:nvPicPr>
            <p:cNvPr id="20" name="图片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877" y="1719803"/>
              <a:ext cx="3695480" cy="3695480"/>
            </a:xfrm>
            <a:prstGeom prst="rect">
              <a:avLst/>
            </a:prstGeom>
          </p:spPr>
        </p:pic>
        <p:cxnSp>
          <p:nvCxnSpPr>
            <p:cNvPr id="21" name="直接连接符 20"/>
            <p:cNvCxnSpPr/>
            <p:nvPr/>
          </p:nvCxnSpPr>
          <p:spPr>
            <a:xfrm>
              <a:off x="3332340" y="2167269"/>
              <a:ext cx="0" cy="2694432"/>
            </a:xfrm>
            <a:prstGeom prst="line">
              <a:avLst/>
            </a:prstGeom>
            <a:noFill/>
            <a:ln w="6350" cap="flat" cmpd="sng" algn="ctr">
              <a:solidFill>
                <a:srgbClr val="4472C4"/>
              </a:solidFill>
              <a:prstDash val="solid"/>
              <a:miter lim="800000"/>
            </a:ln>
            <a:effectLst/>
          </p:spPr>
        </p:cxnSp>
        <p:sp>
          <p:nvSpPr>
            <p:cNvPr id="22" name="文本框 21"/>
            <p:cNvSpPr txBox="1"/>
            <p:nvPr/>
          </p:nvSpPr>
          <p:spPr>
            <a:xfrm>
              <a:off x="3031523" y="2673973"/>
              <a:ext cx="60163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0" cap="none" spc="0" normalizeH="0" baseline="0" noProof="0">
                  <a:ln>
                    <a:noFill/>
                  </a:ln>
                  <a:solidFill>
                    <a:srgbClr val="FF0000"/>
                  </a:solidFill>
                  <a:effectLst/>
                  <a:uLnTx/>
                  <a:uFillTx/>
                  <a:latin typeface="等线" panose="020F0502020204030204"/>
                  <a:ea typeface="等线" panose="02010600030101010101" pitchFamily="2" charset="-122"/>
                  <a:cs typeface="+mn-cs"/>
                </a:rPr>
                <a:t>44</a:t>
              </a:r>
              <a:endParaRPr kumimoji="0" lang="zh-CN" altLang="en-US" sz="1000" b="0" i="0" u="none" strike="noStrike" kern="0" cap="none" spc="0" normalizeH="0" baseline="0" noProof="0">
                <a:ln>
                  <a:noFill/>
                </a:ln>
                <a:solidFill>
                  <a:srgbClr val="FF0000"/>
                </a:solidFill>
                <a:effectLst/>
                <a:uLnTx/>
                <a:uFillTx/>
                <a:latin typeface="等线" panose="020F0502020204030204"/>
                <a:ea typeface="等线" panose="02010600030101010101" pitchFamily="2" charset="-122"/>
                <a:cs typeface="+mn-cs"/>
              </a:endParaRPr>
            </a:p>
          </p:txBody>
        </p:sp>
      </p:grpSp>
      <p:sp>
        <p:nvSpPr>
          <p:cNvPr id="10" name="文本框 9"/>
          <p:cNvSpPr txBox="1"/>
          <p:nvPr/>
        </p:nvSpPr>
        <p:spPr>
          <a:xfrm>
            <a:off x="1475222" y="6139364"/>
            <a:ext cx="10636949"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1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Lehallier</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B, Gate D,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Schaum</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N,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Nanasi</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 Lee SE, Yousef H, Moran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Losada</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P,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Berdnik</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D, Keller A,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Verghese</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J,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Sathyan</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Franceschi</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C,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Milman</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S, Barzilai N, Wyss-</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Coray</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T. Undulating changes in human plasma proteome profiles across the lifespan. Nat Med. 2019 Dec;25(12):1843-1850.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doi</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10.1038/s41591-019-0673-2. </a:t>
            </a:r>
            <a:r>
              <a:rPr kumimoji="0" lang="en-US" altLang="zh-CN" sz="12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Epub</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2019 Dec 5. PMID: 31806903; PMCID: PMC7062043.</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图片 10">
            <a:extLst>
              <a:ext uri="{FF2B5EF4-FFF2-40B4-BE49-F238E27FC236}">
                <a16:creationId xmlns:a16="http://schemas.microsoft.com/office/drawing/2014/main" id="{0168ECA2-D7A7-3646-9FBB-E8A44FF018B4}"/>
              </a:ext>
            </a:extLst>
          </p:cNvPr>
          <p:cNvPicPr>
            <a:picLocks noChangeAspect="1"/>
          </p:cNvPicPr>
          <p:nvPr/>
        </p:nvPicPr>
        <p:blipFill>
          <a:blip r:embed="rId4"/>
          <a:stretch>
            <a:fillRect/>
          </a:stretch>
        </p:blipFill>
        <p:spPr>
          <a:xfrm>
            <a:off x="10151528" y="5009123"/>
            <a:ext cx="1697572" cy="1103449"/>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597876" y="1461840"/>
            <a:ext cx="4117141" cy="3425791"/>
          </a:xfrm>
          <a:prstGeom prst="rect">
            <a:avLst/>
          </a:prstGeom>
        </p:spPr>
      </p:pic>
      <p:pic>
        <p:nvPicPr>
          <p:cNvPr id="30" name="图片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272" y="1632063"/>
            <a:ext cx="3671587" cy="2810203"/>
          </a:xfrm>
          <a:prstGeom prst="rect">
            <a:avLst/>
          </a:prstGeom>
        </p:spPr>
      </p:pic>
      <p:pic>
        <p:nvPicPr>
          <p:cNvPr id="25" name="内容占位符 24"/>
          <p:cNvPicPr>
            <a:picLocks noGrp="1" noChangeAspect="1"/>
          </p:cNvPicPr>
          <p:nvPr>
            <p:ph sz="quarter" idx="12"/>
          </p:nvPr>
        </p:nvPicPr>
        <p:blipFill>
          <a:blip r:embed="rId5" cstate="print">
            <a:extLst>
              <a:ext uri="{28A0092B-C50C-407E-A947-70E740481C1C}">
                <a14:useLocalDpi xmlns:a14="http://schemas.microsoft.com/office/drawing/2010/main" val="0"/>
              </a:ext>
            </a:extLst>
          </a:blip>
          <a:stretch>
            <a:fillRect/>
          </a:stretch>
        </p:blipFill>
        <p:spPr>
          <a:xfrm>
            <a:off x="3948602" y="1632063"/>
            <a:ext cx="3740501" cy="2862949"/>
          </a:xfrm>
        </p:spPr>
      </p:pic>
      <p:sp>
        <p:nvSpPr>
          <p:cNvPr id="17" name="文本框 16"/>
          <p:cNvSpPr txBox="1"/>
          <p:nvPr/>
        </p:nvSpPr>
        <p:spPr>
          <a:xfrm>
            <a:off x="9304414" y="2787554"/>
            <a:ext cx="1277042" cy="116955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Photoaging,</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Fine lines,</a:t>
            </a:r>
          </a:p>
          <a:p>
            <a:pPr marL="0" marR="0" lvl="0" indent="0" algn="l" defTabSz="914400" rtl="0" eaLnBrk="1" fontAlgn="ctr"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Sebum excretion</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 rate,</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Wrinkle,</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Wrinkle area  </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endParaRPr>
          </a:p>
        </p:txBody>
      </p:sp>
      <p:sp>
        <p:nvSpPr>
          <p:cNvPr id="12" name="Title 11"/>
          <p:cNvSpPr>
            <a:spLocks noGrp="1"/>
          </p:cNvSpPr>
          <p:nvPr>
            <p:ph type="title"/>
          </p:nvPr>
        </p:nvSpPr>
        <p:spPr>
          <a:xfrm>
            <a:off x="476983" y="635805"/>
            <a:ext cx="11291455" cy="746137"/>
          </a:xfrm>
        </p:spPr>
        <p:txBody>
          <a:bodyPr>
            <a:noAutofit/>
          </a:bodyPr>
          <a:lstStyle/>
          <a:p>
            <a:r>
              <a:rPr lang="en-US" altLang="zh-CN" sz="2400" dirty="0">
                <a:latin typeface="Times New Roman" panose="02020603050405020304" pitchFamily="18" charset="0"/>
                <a:ea typeface="SimSun" panose="02010600030101010101" pitchFamily="2" charset="-122"/>
              </a:rPr>
              <a:t>Photoaging, fine lines, sebum excretion rate, wrinkle and wrinkle area are significant features of pre-aging</a:t>
            </a:r>
            <a:endParaRPr lang="en-US" altLang="zh-CN" sz="2400" dirty="0"/>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anose="020B0604020202020204" pitchFamily="34" charset="0"/>
                <a:ea typeface="+mn-ea"/>
                <a:cs typeface="Arial" panose="020B0604020202020204" pitchFamily="34" charset="0"/>
              </a:rPr>
              <a:t>14</a:t>
            </a:fld>
            <a:endParaRPr kumimoji="0" lang="en-US" sz="10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 name="矩形 8"/>
          <p:cNvSpPr/>
          <p:nvPr/>
        </p:nvSpPr>
        <p:spPr>
          <a:xfrm>
            <a:off x="406452" y="4675959"/>
            <a:ext cx="3530496" cy="144392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We found </a:t>
            </a:r>
            <a:r>
              <a:rPr kumimoji="0" lang="en-US" altLang="zh-CN" sz="1200" b="1"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41 skin characteristics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(TOP 20 sorted by p value have shown here) in the 18-60 age group, with </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wrinkle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(r=0.86,p&lt;0.001), </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firmness</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 (r=0.84,p&lt;0.001) and </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fine lines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(r=0.84,p&lt;0.001) being the three most significant aging characteristics. </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6" name="TextBox 5"/>
          <p:cNvSpPr txBox="1"/>
          <p:nvPr/>
        </p:nvSpPr>
        <p:spPr>
          <a:xfrm>
            <a:off x="245014" y="1560315"/>
            <a:ext cx="411714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Skin characteristics in 18-60 age group</a:t>
            </a:r>
            <a:endParaRPr kumimoji="0" lang="en-SG"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3" name="TextBox 12"/>
          <p:cNvSpPr txBox="1"/>
          <p:nvPr/>
        </p:nvSpPr>
        <p:spPr>
          <a:xfrm>
            <a:off x="3607089" y="1573619"/>
            <a:ext cx="42466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Skin characteristics in 18-30 age group (pre-aging)</a:t>
            </a:r>
            <a:endParaRPr kumimoji="0" lang="en-SG"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14" name="矩形 10"/>
          <p:cNvSpPr/>
          <p:nvPr/>
        </p:nvSpPr>
        <p:spPr>
          <a:xfrm>
            <a:off x="4417574" y="4675959"/>
            <a:ext cx="2986116" cy="1444113"/>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We recognized </a:t>
            </a:r>
            <a:r>
              <a:rPr kumimoji="0" lang="en-US" altLang="zh-CN" sz="1200" b="1"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9 skin characteristics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out</a:t>
            </a:r>
            <a:r>
              <a:rPr kumimoji="0" lang="en-US" altLang="zh-CN" sz="1200" b="1"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 </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significantly associated with age in the 18-30 age group. It included </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photoaging, fine lines, wrinkle, wrinkle area, Rt, </a:t>
            </a:r>
            <a:r>
              <a:rPr kumimoji="0" lang="en-US" altLang="zh-CN" sz="1200" b="0" i="0" u="none" strike="noStrike" kern="1200" cap="none" spc="0" normalizeH="0" baseline="0" noProof="0" dirty="0" err="1">
                <a:ln>
                  <a:noFill/>
                </a:ln>
                <a:solidFill>
                  <a:srgbClr val="FF0000"/>
                </a:solidFill>
                <a:effectLst/>
                <a:uLnTx/>
                <a:uFillTx/>
                <a:latin typeface="Times New Roman" panose="02020603050405020304" pitchFamily="18" charset="0"/>
                <a:ea typeface="SimSun" panose="02010600030101010101" pitchFamily="2" charset="-122"/>
                <a:cs typeface="+mn-cs"/>
              </a:rPr>
              <a:t>Ym</a:t>
            </a:r>
            <a:r>
              <a:rPr kumimoji="0" lang="en-US" altLang="zh-CN" sz="1200" b="0" i="0" u="none" strike="noStrike" kern="1200" cap="none" spc="0" normalizeH="0" baseline="0" noProof="0" dirty="0">
                <a:ln>
                  <a:noFill/>
                </a:ln>
                <a:solidFill>
                  <a:srgbClr val="FF0000"/>
                </a:solidFill>
                <a:effectLst/>
                <a:uLnTx/>
                <a:uFillTx/>
                <a:latin typeface="Times New Roman" panose="02020603050405020304" pitchFamily="18" charset="0"/>
                <a:ea typeface="SimSun" panose="02010600030101010101" pitchFamily="2" charset="-122"/>
                <a:cs typeface="+mn-cs"/>
              </a:rPr>
              <a:t>, Y2, Rpm and sebum excretion rate</a:t>
            </a:r>
            <a:r>
              <a:rPr kumimoji="0" lang="en-US" altLang="zh-CN"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rPr>
              <a:t>.</a:t>
            </a:r>
            <a:endParaRPr kumimoji="0" lang="zh-CN" altLang="en-US" sz="1200" b="0" i="0" u="none" strike="noStrike" kern="1200" cap="none" spc="0" normalizeH="0" baseline="0" noProof="0" dirty="0">
              <a:ln>
                <a:noFill/>
              </a:ln>
              <a:solidFill>
                <a:srgbClr val="000000"/>
              </a:solidFill>
              <a:effectLst/>
              <a:uLnTx/>
              <a:uFillTx/>
              <a:latin typeface="Times New Roman" panose="02020603050405020304" pitchFamily="18" charset="0"/>
              <a:ea typeface="SimSun" panose="02010600030101010101" pitchFamily="2" charset="-122"/>
              <a:cs typeface="+mn-cs"/>
            </a:endParaRPr>
          </a:p>
        </p:txBody>
      </p:sp>
      <p:sp>
        <p:nvSpPr>
          <p:cNvPr id="5" name="TextBox 4"/>
          <p:cNvSpPr txBox="1"/>
          <p:nvPr/>
        </p:nvSpPr>
        <p:spPr>
          <a:xfrm>
            <a:off x="7829846" y="1560315"/>
            <a:ext cx="4455068"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Skin characteristics in </a:t>
            </a:r>
            <a:r>
              <a:rPr kumimoji="0" lang="en-GB"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rPr>
              <a:t>t</a:t>
            </a:r>
            <a:r>
              <a:rPr kumimoji="0" lang="en-GB" altLang="zh-CN" sz="1400" b="1" i="0" u="none" strike="noStrike" kern="1200" cap="none" spc="0" normalizeH="0" baseline="0" noProof="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he intersection of these groups</a:t>
            </a:r>
            <a:endParaRPr kumimoji="0" lang="en-SG" sz="1400" b="1" i="0" u="none" strike="noStrike" kern="120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endParaRPr>
          </a:p>
        </p:txBody>
      </p:sp>
      <p:sp>
        <p:nvSpPr>
          <p:cNvPr id="7" name="矩形 13"/>
          <p:cNvSpPr/>
          <p:nvPr/>
        </p:nvSpPr>
        <p:spPr>
          <a:xfrm>
            <a:off x="7974516" y="4481379"/>
            <a:ext cx="3740501" cy="199625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In total, there were </a:t>
            </a:r>
            <a:r>
              <a:rPr kumimoji="0" lang="en-US" altLang="zh-CN" sz="1200" b="1"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mn-cs"/>
              </a:rPr>
              <a:t>5 significant characteristics </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in the two different age groups, which we refer to as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SimSun" panose="02010600030101010101" pitchFamily="2" charset="-122"/>
              </a:rPr>
              <a:t>pre-aging characteristics</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 In particular,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SimSun" panose="02010600030101010101" pitchFamily="2" charset="-122"/>
              </a:rPr>
              <a:t>photoaging</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 (r=0.43,p=0.002),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SimSun" panose="02010600030101010101" pitchFamily="2" charset="-122"/>
              </a:rPr>
              <a:t>fine lines</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(r= 0.34,p=0.019) ,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SimSun" panose="02010600030101010101" pitchFamily="2" charset="-122"/>
              </a:rPr>
              <a:t>sebum excretion rate</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(r= -0.33,p=0.023) ,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mn-cs"/>
              </a:rPr>
              <a:t>wrinkle</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(r=0.32 ,p=0.028 ) and </a:t>
            </a:r>
            <a:r>
              <a:rPr kumimoji="0" lang="en-US" altLang="zh-CN" sz="1200" b="0" i="0" u="none" strike="noStrike" kern="1200" cap="none" spc="0" normalizeH="0" baseline="0" noProof="0">
                <a:ln>
                  <a:noFill/>
                </a:ln>
                <a:solidFill>
                  <a:srgbClr val="FF0000"/>
                </a:solidFill>
                <a:effectLst/>
                <a:uLnTx/>
                <a:uFillTx/>
                <a:latin typeface="Times New Roman" panose="02020603050405020304" pitchFamily="18" charset="0"/>
                <a:ea typeface="SimSun" panose="02010600030101010101" pitchFamily="2" charset="-122"/>
                <a:cs typeface="+mn-cs"/>
              </a:rPr>
              <a:t>wrinkle area </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(r=</a:t>
            </a:r>
            <a:r>
              <a:rPr kumimoji="0" lang="en-US" altLang="zh-CN" sz="1200" b="0" i="0" u="none" strike="noStrike" kern="1200" cap="none" spc="0" normalizeH="0" baseline="0" noProof="0" err="1">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0.29,p</a:t>
            </a:r>
            <a:r>
              <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SimSun" panose="02010600030101010101" pitchFamily="2" charset="-122"/>
                <a:cs typeface="SimSun" panose="02010600030101010101" pitchFamily="2" charset="-122"/>
              </a:rPr>
              <a:t>=0.048) were significant indicators of pre-aging. </a:t>
            </a:r>
            <a:endParaRPr kumimoji="0" lang="zh-CN" altLang="zh-CN" sz="1600" b="1" i="0" u="none" strike="noStrike" kern="1200" cap="none" spc="0" normalizeH="0" baseline="0" noProof="0">
              <a:ln>
                <a:noFill/>
              </a:ln>
              <a:solidFill>
                <a:srgbClr val="000000"/>
              </a:solidFill>
              <a:effectLst/>
              <a:uLnTx/>
              <a:uFillTx/>
              <a:latin typeface="SimSun" panose="02010600030101010101" pitchFamily="2" charset="-122"/>
              <a:ea typeface="SimSun" panose="02010600030101010101" pitchFamily="2" charset="-122"/>
              <a:cs typeface="SimSun" panose="02010600030101010101" pitchFamily="2" charset="-122"/>
            </a:endParaRPr>
          </a:p>
        </p:txBody>
      </p:sp>
      <p:sp>
        <p:nvSpPr>
          <p:cNvPr id="11" name="文本框 10"/>
          <p:cNvSpPr txBox="1"/>
          <p:nvPr/>
        </p:nvSpPr>
        <p:spPr>
          <a:xfrm>
            <a:off x="10503719" y="3464434"/>
            <a:ext cx="7451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Rt, </a:t>
            </a:r>
            <a:r>
              <a:rPr kumimoji="0" lang="en-US" altLang="zh-CN" sz="1000" b="0" i="0" u="none" strike="noStrike" kern="1200" cap="none" spc="0" normalizeH="0" baseline="0" noProof="0" dirty="0" err="1">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Ym</a:t>
            </a:r>
            <a:r>
              <a:rPr kumimoji="0" lang="en-US" altLang="zh-CN"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 Y2, Rpm</a:t>
            </a:r>
            <a:endParaRPr kumimoji="0" lang="zh-CN" altLang="en-US"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内容占位符 31"/>
          <p:cNvSpPr>
            <a:spLocks noGrp="1"/>
          </p:cNvSpPr>
          <p:nvPr>
            <p:ph sz="quarter" idx="14"/>
          </p:nvPr>
        </p:nvSpPr>
        <p:spPr>
          <a:xfrm>
            <a:off x="1515908" y="6526211"/>
            <a:ext cx="10972800" cy="307975"/>
          </a:xfrm>
        </p:spPr>
        <p:txBody>
          <a:bodyPr/>
          <a:lstStyle/>
          <a:p>
            <a:endParaRPr lang="zh-CN" altLang="en-US" dirty="0"/>
          </a:p>
        </p:txBody>
      </p:sp>
      <p:sp>
        <p:nvSpPr>
          <p:cNvPr id="33" name="文本框 32"/>
          <p:cNvSpPr txBox="1"/>
          <p:nvPr/>
        </p:nvSpPr>
        <p:spPr>
          <a:xfrm>
            <a:off x="8170854" y="2368723"/>
            <a:ext cx="1277042"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Firmness, Smoothness,  Elasticity,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ITA,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Scattering,</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R2, R8, ALPHA,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R6, Pigmentation,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R7, L, K, Uneven skin tone, Glossiness,    Translucency, b…</a:t>
            </a:r>
            <a:endParaRPr kumimoji="0" lang="zh-CN" altLang="en-US"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TextBox 2">
            <a:extLst>
              <a:ext uri="{FF2B5EF4-FFF2-40B4-BE49-F238E27FC236}">
                <a16:creationId xmlns:a16="http://schemas.microsoft.com/office/drawing/2014/main" id="{2A515C39-DFFB-7F5D-F786-967DAF08A1F6}"/>
              </a:ext>
            </a:extLst>
          </p:cNvPr>
          <p:cNvSpPr txBox="1"/>
          <p:nvPr/>
        </p:nvSpPr>
        <p:spPr>
          <a:xfrm>
            <a:off x="476983" y="211181"/>
            <a:ext cx="7237559" cy="307777"/>
          </a:xfrm>
          <a:prstGeom prst="rect">
            <a:avLst/>
          </a:prstGeom>
          <a:noFill/>
        </p:spPr>
        <p:txBody>
          <a:bodyPr wrap="none" lIns="0" tIns="0" rIns="0" bIns="0" rtlCol="0">
            <a:spAutoFit/>
          </a:bodyPr>
          <a:lstStyle>
            <a:defPPr>
              <a:defRPr lang="en-US"/>
            </a:defPPr>
            <a:lvl1pPr>
              <a:defRPr sz="2000" b="1"/>
            </a:lvl1pPr>
          </a:lstStyle>
          <a:p>
            <a:r>
              <a:rPr lang="en-US" altLang="zh-CN" dirty="0"/>
              <a:t>Objective Pre-aging phenotype based on chronological age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D3FCA764-46D2-4FC3-A118-04844DC44008}" type="slidenum">
              <a:rPr lang="en-US" smtClean="0"/>
              <a:t>15</a:t>
            </a:fld>
            <a:endParaRPr lang="en-US"/>
          </a:p>
        </p:txBody>
      </p:sp>
      <p:sp>
        <p:nvSpPr>
          <p:cNvPr id="6" name="标题 5">
            <a:extLst>
              <a:ext uri="{FF2B5EF4-FFF2-40B4-BE49-F238E27FC236}">
                <a16:creationId xmlns:a16="http://schemas.microsoft.com/office/drawing/2014/main" id="{55FBBAD0-7C63-416F-9C11-E5C62F2C17EC}"/>
              </a:ext>
            </a:extLst>
          </p:cNvPr>
          <p:cNvSpPr txBox="1">
            <a:spLocks noGrp="1"/>
          </p:cNvSpPr>
          <p:nvPr>
            <p:ph type="title"/>
          </p:nvPr>
        </p:nvSpPr>
        <p:spPr>
          <a:xfrm>
            <a:off x="609600" y="394047"/>
            <a:ext cx="10972800" cy="664797"/>
          </a:xfrm>
          <a:prstGeom prst="rect">
            <a:avLst/>
          </a:prstGeom>
          <a:noFill/>
        </p:spPr>
        <p:txBody>
          <a:bodyPr wrap="square" rtlCol="0">
            <a:spAutoFit/>
          </a:bodyPr>
          <a:lstStyle/>
          <a:p>
            <a:r>
              <a:rPr lang="en-US" altLang="zh-CN" sz="2400" dirty="0">
                <a:latin typeface="+mn-lt"/>
                <a:cs typeface="Times New Roman" panose="02020603050405020304" pitchFamily="18" charset="0"/>
              </a:rPr>
              <a:t>Lifestyle Factors Including Pollution, Use Of Skin Care And Social Media Are Important Exposomes Affecting Pre-aging</a:t>
            </a:r>
          </a:p>
        </p:txBody>
      </p:sp>
      <p:sp>
        <p:nvSpPr>
          <p:cNvPr id="3" name="矩形 2">
            <a:extLst>
              <a:ext uri="{FF2B5EF4-FFF2-40B4-BE49-F238E27FC236}">
                <a16:creationId xmlns:a16="http://schemas.microsoft.com/office/drawing/2014/main" id="{E40A45A5-A480-4E50-B8E7-12B18009013A}"/>
              </a:ext>
            </a:extLst>
          </p:cNvPr>
          <p:cNvSpPr/>
          <p:nvPr/>
        </p:nvSpPr>
        <p:spPr>
          <a:xfrm>
            <a:off x="609600" y="1270181"/>
            <a:ext cx="5976316" cy="307777"/>
          </a:xfrm>
          <a:prstGeom prst="rect">
            <a:avLst/>
          </a:prstGeom>
        </p:spPr>
        <p:txBody>
          <a:bodyPr wrap="none">
            <a:spAutoFit/>
          </a:bodyPr>
          <a:lstStyle/>
          <a:p>
            <a:r>
              <a:rPr lang="en-US" altLang="zh-CN" sz="1400" b="1">
                <a:cs typeface="Times New Roman" panose="02020603050405020304" pitchFamily="18" charset="0"/>
              </a:rPr>
              <a:t>Significant life habits correlated with clinical pre-aging skin features</a:t>
            </a:r>
            <a:endParaRPr lang="zh-CN" altLang="en-US" sz="1400" b="1">
              <a:cs typeface="Times New Roman" panose="02020603050405020304" pitchFamily="18" charset="0"/>
            </a:endParaRPr>
          </a:p>
        </p:txBody>
      </p:sp>
      <p:graphicFrame>
        <p:nvGraphicFramePr>
          <p:cNvPr id="13" name="表格 10">
            <a:extLst>
              <a:ext uri="{FF2B5EF4-FFF2-40B4-BE49-F238E27FC236}">
                <a16:creationId xmlns:a16="http://schemas.microsoft.com/office/drawing/2014/main" id="{5DFEB6A7-FCC5-6FB9-1119-575D959C1D6F}"/>
              </a:ext>
            </a:extLst>
          </p:cNvPr>
          <p:cNvGraphicFramePr>
            <a:graphicFrameLocks noGrp="1"/>
          </p:cNvGraphicFramePr>
          <p:nvPr>
            <p:extLst>
              <p:ext uri="{D42A27DB-BD31-4B8C-83A1-F6EECF244321}">
                <p14:modId xmlns:p14="http://schemas.microsoft.com/office/powerpoint/2010/main" val="2065325511"/>
              </p:ext>
            </p:extLst>
          </p:nvPr>
        </p:nvGraphicFramePr>
        <p:xfrm>
          <a:off x="609600" y="1562066"/>
          <a:ext cx="10972800" cy="3370308"/>
        </p:xfrm>
        <a:graphic>
          <a:graphicData uri="http://schemas.openxmlformats.org/drawingml/2006/table">
            <a:tbl>
              <a:tblPr firstRow="1" firstCol="1" bandRow="1">
                <a:tableStyleId>{793D81CF-94F2-401A-BA57-92F5A7B2D0C5}</a:tableStyleId>
              </a:tblPr>
              <a:tblGrid>
                <a:gridCol w="1097280">
                  <a:extLst>
                    <a:ext uri="{9D8B030D-6E8A-4147-A177-3AD203B41FA5}">
                      <a16:colId xmlns:a16="http://schemas.microsoft.com/office/drawing/2014/main" val="4035221511"/>
                    </a:ext>
                  </a:extLst>
                </a:gridCol>
                <a:gridCol w="1097280">
                  <a:extLst>
                    <a:ext uri="{9D8B030D-6E8A-4147-A177-3AD203B41FA5}">
                      <a16:colId xmlns:a16="http://schemas.microsoft.com/office/drawing/2014/main" val="263701808"/>
                    </a:ext>
                  </a:extLst>
                </a:gridCol>
                <a:gridCol w="1097280">
                  <a:extLst>
                    <a:ext uri="{9D8B030D-6E8A-4147-A177-3AD203B41FA5}">
                      <a16:colId xmlns:a16="http://schemas.microsoft.com/office/drawing/2014/main" val="1320364732"/>
                    </a:ext>
                  </a:extLst>
                </a:gridCol>
                <a:gridCol w="1097280">
                  <a:extLst>
                    <a:ext uri="{9D8B030D-6E8A-4147-A177-3AD203B41FA5}">
                      <a16:colId xmlns:a16="http://schemas.microsoft.com/office/drawing/2014/main" val="3582834075"/>
                    </a:ext>
                  </a:extLst>
                </a:gridCol>
                <a:gridCol w="1271835">
                  <a:extLst>
                    <a:ext uri="{9D8B030D-6E8A-4147-A177-3AD203B41FA5}">
                      <a16:colId xmlns:a16="http://schemas.microsoft.com/office/drawing/2014/main" val="3861304201"/>
                    </a:ext>
                  </a:extLst>
                </a:gridCol>
                <a:gridCol w="922725">
                  <a:extLst>
                    <a:ext uri="{9D8B030D-6E8A-4147-A177-3AD203B41FA5}">
                      <a16:colId xmlns:a16="http://schemas.microsoft.com/office/drawing/2014/main" val="686143977"/>
                    </a:ext>
                  </a:extLst>
                </a:gridCol>
                <a:gridCol w="1097280">
                  <a:extLst>
                    <a:ext uri="{9D8B030D-6E8A-4147-A177-3AD203B41FA5}">
                      <a16:colId xmlns:a16="http://schemas.microsoft.com/office/drawing/2014/main" val="3264084964"/>
                    </a:ext>
                  </a:extLst>
                </a:gridCol>
                <a:gridCol w="1097280">
                  <a:extLst>
                    <a:ext uri="{9D8B030D-6E8A-4147-A177-3AD203B41FA5}">
                      <a16:colId xmlns:a16="http://schemas.microsoft.com/office/drawing/2014/main" val="2121547186"/>
                    </a:ext>
                  </a:extLst>
                </a:gridCol>
                <a:gridCol w="1097280">
                  <a:extLst>
                    <a:ext uri="{9D8B030D-6E8A-4147-A177-3AD203B41FA5}">
                      <a16:colId xmlns:a16="http://schemas.microsoft.com/office/drawing/2014/main" val="743836880"/>
                    </a:ext>
                  </a:extLst>
                </a:gridCol>
                <a:gridCol w="1097280">
                  <a:extLst>
                    <a:ext uri="{9D8B030D-6E8A-4147-A177-3AD203B41FA5}">
                      <a16:colId xmlns:a16="http://schemas.microsoft.com/office/drawing/2014/main" val="4233881880"/>
                    </a:ext>
                  </a:extLst>
                </a:gridCol>
              </a:tblGrid>
              <a:tr h="643179">
                <a:tc>
                  <a:txBody>
                    <a:bodyPr/>
                    <a:lstStyle/>
                    <a:p>
                      <a:pPr algn="ctr" fontAlgn="ctr"/>
                      <a:r>
                        <a:rPr lang="en-US" altLang="zh-CN"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photoaging</a:t>
                      </a:r>
                      <a:endParaRPr lang="en-US" sz="1050" b="1" i="0" u="none" strike="noStrike" dirty="0">
                        <a:solidFill>
                          <a:schemeClr val="bg1"/>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fine lines</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wrinkle</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a:solidFill>
                            <a:schemeClr val="bg1"/>
                          </a:solidFill>
                          <a:effectLst/>
                          <a:latin typeface="+mj-lt"/>
                          <a:ea typeface="等线" panose="02010600030101010101" pitchFamily="2" charset="-122"/>
                          <a:cs typeface="Times New Roman" panose="02020603050405020304" pitchFamily="18" charset="0"/>
                        </a:rPr>
                        <a:t>Exposome on wrinkle area</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sebum secretion rate</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586273627"/>
                  </a:ext>
                </a:extLst>
              </a:tr>
              <a:tr h="372924">
                <a:tc>
                  <a:txBody>
                    <a:bodyPr/>
                    <a:lstStyle/>
                    <a:p>
                      <a:pPr marL="0" algn="ctr" defTabSz="914400" rtl="0" eaLnBrk="1" fontAlgn="ctr" latinLnBrk="0" hangingPunct="1"/>
                      <a:r>
                        <a:rPr lang="en-US" altLang="zh-CN" sz="1050" b="1" i="0" u="none" strike="noStrike" kern="1200">
                          <a:solidFill>
                            <a:srgbClr val="7030A0"/>
                          </a:solidFill>
                          <a:effectLst/>
                          <a:latin typeface="+mj-lt"/>
                          <a:ea typeface="等线" panose="02010600030101010101" pitchFamily="2" charset="-122"/>
                          <a:cs typeface="Times New Roman" panose="02020603050405020304" pitchFamily="18" charset="0"/>
                        </a:rPr>
                        <a:t>Cooking</a:t>
                      </a:r>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0.00720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Facial lotion</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0.00184</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0.00058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7030A0"/>
                          </a:solidFill>
                          <a:effectLst/>
                          <a:latin typeface="+mj-lt"/>
                          <a:ea typeface="等线" panose="02010600030101010101" pitchFamily="2" charset="-122"/>
                          <a:cs typeface="Times New Roman" panose="02020603050405020304" pitchFamily="18" charset="0"/>
                        </a:rPr>
                        <a:t>Smoking</a:t>
                      </a:r>
                      <a:r>
                        <a:rPr lang="en-US" sz="1050" b="1" i="0" u="none" strike="noStrike" kern="120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0.01132</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0.01805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719222"/>
                  </a:ext>
                </a:extLst>
              </a:tr>
              <a:tr h="372924">
                <a:tc>
                  <a:txBody>
                    <a:bodyPr/>
                    <a:lstStyle/>
                    <a:p>
                      <a:pPr marL="0" algn="ctr" defTabSz="914400" rtl="0" eaLnBrk="1" fontAlgn="ctr" latinLnBrk="0" hangingPunct="1"/>
                      <a:r>
                        <a:rPr lang="en-US" altLang="zh-CN" sz="1050" b="1" i="0" u="none" strike="noStrike" kern="1200">
                          <a:solidFill>
                            <a:srgbClr val="00B050"/>
                          </a:solidFill>
                          <a:effectLst/>
                          <a:latin typeface="+mj-lt"/>
                          <a:ea typeface="等线" panose="02010600030101010101" pitchFamily="2" charset="-122"/>
                          <a:cs typeface="Times New Roman" panose="02020603050405020304" pitchFamily="18" charset="0"/>
                        </a:rPr>
                        <a:t>Outdoor time</a:t>
                      </a:r>
                      <a:endParaRPr lang="zh-CN" altLang="en-US" sz="1050" b="1" i="0" u="none" strike="noStrike" kern="1200">
                        <a:solidFill>
                          <a:srgbClr val="00B05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0.01081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0.00373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002060"/>
                          </a:solidFill>
                          <a:effectLst/>
                          <a:latin typeface="+mj-lt"/>
                          <a:ea typeface="等线" panose="02010600030101010101" pitchFamily="2" charset="-122"/>
                          <a:cs typeface="Times New Roman" panose="02020603050405020304" pitchFamily="18" charset="0"/>
                        </a:rPr>
                        <a:t>Drinking tea</a:t>
                      </a:r>
                      <a:endParaRPr lang="zh-CN" altLang="en-US" sz="1050" b="1" i="0" u="none" strike="noStrike" kern="1200">
                        <a:solidFill>
                          <a:srgbClr val="00206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0.00505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00B050"/>
                          </a:solidFill>
                          <a:effectLst/>
                          <a:latin typeface="+mj-lt"/>
                          <a:ea typeface="等线" panose="02010600030101010101" pitchFamily="2" charset="-122"/>
                          <a:cs typeface="Times New Roman" panose="02020603050405020304" pitchFamily="18" charset="0"/>
                        </a:rPr>
                        <a:t>Entertainment</a:t>
                      </a:r>
                      <a:r>
                        <a:rPr lang="en-US" sz="1050" b="1" i="0" u="none" strike="noStrike" kern="120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0.01483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Acne treatment</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chemeClr val="tx1"/>
                          </a:solidFill>
                          <a:effectLst/>
                          <a:latin typeface="+mj-lt"/>
                          <a:ea typeface="等线" panose="02010600030101010101" pitchFamily="2" charset="-122"/>
                          <a:cs typeface="Times New Roman" panose="02020603050405020304" pitchFamily="18" charset="0"/>
                        </a:rPr>
                        <a:t>0.02227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0750755"/>
                  </a:ext>
                </a:extLst>
              </a:tr>
              <a:tr h="484742">
                <a:tc>
                  <a:txBody>
                    <a:bodyPr/>
                    <a:lstStyle/>
                    <a:p>
                      <a:pPr marL="0" algn="ctr" defTabSz="914400" rtl="0" eaLnBrk="1" fontAlgn="ctr" latinLnBrk="0" hangingPunct="1"/>
                      <a:r>
                        <a:rPr lang="en-US" sz="1050" b="1" i="0" u="none" strike="noStrike" kern="120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0.01880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7030A0"/>
                          </a:solidFill>
                          <a:effectLst/>
                          <a:latin typeface="+mj-lt"/>
                          <a:ea typeface="等线" panose="02010600030101010101" pitchFamily="2" charset="-122"/>
                          <a:cs typeface="Times New Roman" panose="02020603050405020304" pitchFamily="18" charset="0"/>
                        </a:rPr>
                        <a:t>Frequency of exposure to cooking fumes</a:t>
                      </a:r>
                      <a:endParaRPr lang="zh-CN" altLang="en-US" sz="1050" b="1" i="0" u="none" strike="noStrike" kern="1200">
                        <a:solidFill>
                          <a:srgbClr val="7030A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0.03589</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Facial cream</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0.01370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00B050"/>
                          </a:solidFill>
                          <a:effectLst/>
                          <a:latin typeface="+mj-lt"/>
                          <a:ea typeface="等线" panose="02010600030101010101" pitchFamily="2" charset="-122"/>
                          <a:cs typeface="Times New Roman" panose="02020603050405020304" pitchFamily="18" charset="0"/>
                        </a:rPr>
                        <a:t>Outdoor time</a:t>
                      </a:r>
                      <a:endParaRPr lang="zh-CN" altLang="en-US" sz="1050" b="1" i="0" u="none" strike="noStrike" kern="1200">
                        <a:solidFill>
                          <a:srgbClr val="00B05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0.01809</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rgbClr val="7030A0"/>
                          </a:solidFill>
                          <a:effectLst/>
                          <a:latin typeface="+mj-lt"/>
                          <a:ea typeface="等线" panose="02010600030101010101" pitchFamily="2" charset="-122"/>
                          <a:cs typeface="Times New Roman" panose="02020603050405020304" pitchFamily="18" charset="0"/>
                        </a:rPr>
                        <a:t>Cooking</a:t>
                      </a:r>
                      <a:r>
                        <a:rPr lang="en-US" sz="1050" b="1" i="0" u="none" strike="noStrike" kern="1200">
                          <a:solidFill>
                            <a:srgbClr val="000000"/>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0.02677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2647445"/>
                  </a:ext>
                </a:extLst>
              </a:tr>
              <a:tr h="372924">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Cleanser</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0.02247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7030A0"/>
                          </a:solidFill>
                          <a:effectLst/>
                          <a:latin typeface="+mj-lt"/>
                          <a:ea typeface="等线" panose="02010600030101010101" pitchFamily="2" charset="-122"/>
                          <a:cs typeface="Times New Roman" panose="02020603050405020304" pitchFamily="18" charset="0"/>
                        </a:rPr>
                        <a:t>Cooking</a:t>
                      </a:r>
                      <a:endParaRPr lang="zh-CN" altLang="en-US" sz="1050" b="1" i="0" u="none" strike="noStrike" kern="1200">
                        <a:solidFill>
                          <a:srgbClr val="7030A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0.02821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Cleanser</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0.02913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755422"/>
                  </a:ext>
                </a:extLst>
              </a:tr>
              <a:tr h="372924">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Essences</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0.02708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a:solidFill>
                            <a:schemeClr val="accent1"/>
                          </a:solidFill>
                          <a:effectLst/>
                          <a:latin typeface="+mj-lt"/>
                          <a:ea typeface="等线" panose="02010600030101010101" pitchFamily="2" charset="-122"/>
                          <a:cs typeface="Times New Roman" panose="02020603050405020304" pitchFamily="18" charset="0"/>
                        </a:rPr>
                        <a:t>Electronic equipment</a:t>
                      </a:r>
                      <a:endParaRPr lang="zh-CN" altLang="en-US" sz="1050" b="1" i="0" u="none" strike="noStrike" kern="1200">
                        <a:solidFill>
                          <a:schemeClr val="accent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0.02865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2315526"/>
                  </a:ext>
                </a:extLst>
              </a:tr>
              <a:tr h="372924">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Acne treatment</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0.02788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Facial lotion</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0.02890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303976"/>
                  </a:ext>
                </a:extLst>
              </a:tr>
              <a:tr h="372924">
                <a:tc>
                  <a:txBody>
                    <a:bodyPr/>
                    <a:lstStyle/>
                    <a:p>
                      <a:pPr marL="0" algn="ctr" defTabSz="914400" rtl="0" eaLnBrk="1" fontAlgn="ctr" latinLnBrk="0" hangingPunct="1"/>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Eye</a:t>
                      </a:r>
                      <a:r>
                        <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rPr>
                        <a:t> </a:t>
                      </a:r>
                      <a:r>
                        <a:rPr lang="en-US" altLang="zh-CN" sz="1050" b="1" i="0" u="none" strike="noStrike" kern="1200">
                          <a:solidFill>
                            <a:srgbClr val="0070C0"/>
                          </a:solidFill>
                          <a:effectLst/>
                          <a:latin typeface="+mj-lt"/>
                          <a:ea typeface="等线" panose="02010600030101010101" pitchFamily="2" charset="-122"/>
                          <a:cs typeface="Times New Roman" panose="02020603050405020304" pitchFamily="18" charset="0"/>
                        </a:rPr>
                        <a:t>cream</a:t>
                      </a:r>
                      <a:endParaRPr lang="zh-CN" altLang="en-US" sz="1050" b="1" i="0" u="none" strike="noStrike" kern="120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0.04601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2060"/>
                          </a:solidFill>
                          <a:effectLst/>
                          <a:latin typeface="+mj-lt"/>
                          <a:ea typeface="等线" panose="02010600030101010101" pitchFamily="2" charset="-122"/>
                          <a:cs typeface="Times New Roman" panose="02020603050405020304" pitchFamily="18" charset="0"/>
                        </a:rPr>
                        <a:t>High-carbohydrate snacks or desserts</a:t>
                      </a:r>
                      <a:endParaRPr lang="zh-CN" altLang="en-US" sz="1050" b="1" i="0" u="none" strike="noStrike" kern="1200">
                        <a:solidFill>
                          <a:srgbClr val="00206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rPr>
                        <a:t>0.03597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9237684"/>
                  </a:ext>
                </a:extLst>
              </a:tr>
            </a:tbl>
          </a:graphicData>
        </a:graphic>
      </p:graphicFrame>
      <p:sp>
        <p:nvSpPr>
          <p:cNvPr id="15" name="TextBox 14">
            <a:extLst>
              <a:ext uri="{FF2B5EF4-FFF2-40B4-BE49-F238E27FC236}">
                <a16:creationId xmlns:a16="http://schemas.microsoft.com/office/drawing/2014/main" id="{122A9739-C67C-2351-4F7F-43ADD213C3F9}"/>
              </a:ext>
            </a:extLst>
          </p:cNvPr>
          <p:cNvSpPr txBox="1"/>
          <p:nvPr/>
        </p:nvSpPr>
        <p:spPr>
          <a:xfrm>
            <a:off x="9862659" y="3867387"/>
            <a:ext cx="1719741" cy="1061829"/>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r>
              <a:rPr kumimoji="0" lang="en-US" altLang="zh-CN" sz="1050" b="1" i="0" u="sng" strike="noStrike" kern="1200" cap="none" spc="0" normalizeH="0" baseline="0" noProof="0">
                <a:ln>
                  <a:noFill/>
                </a:ln>
                <a:effectLst/>
                <a:uLnTx/>
                <a:uFillTx/>
                <a:latin typeface="Arial" panose="020B0604020202020204"/>
                <a:ea typeface="等线" panose="02010600030101010101" pitchFamily="2" charset="-122"/>
                <a:cs typeface="Times New Roman" panose="02020603050405020304" pitchFamily="18" charset="0"/>
              </a:rPr>
              <a:t>Life Habit Categories</a:t>
            </a:r>
          </a:p>
          <a:p>
            <a:pPr marL="171450" indent="-171450">
              <a:buFont typeface="Arial" panose="020B0604020202020204" pitchFamily="34" charset="0"/>
              <a:buChar char="•"/>
            </a:pPr>
            <a:r>
              <a:rPr kumimoji="0" lang="en-US" altLang="zh-CN" sz="1050" b="1" i="0" u="none" strike="noStrike" kern="1200" cap="none" spc="0" normalizeH="0" baseline="0" noProof="0">
                <a:ln>
                  <a:noFill/>
                </a:ln>
                <a:solidFill>
                  <a:srgbClr val="7030A0"/>
                </a:solidFill>
                <a:effectLst/>
                <a:uLnTx/>
                <a:uFillTx/>
                <a:latin typeface="Arial" panose="020B0604020202020204"/>
                <a:ea typeface="等线" panose="02010600030101010101" pitchFamily="2" charset="-122"/>
                <a:cs typeface="Times New Roman" panose="02020603050405020304" pitchFamily="18" charset="0"/>
              </a:rPr>
              <a:t>Pollution</a:t>
            </a:r>
          </a:p>
          <a:p>
            <a:pPr marL="171450" indent="-171450">
              <a:buFont typeface="Arial" panose="020B0604020202020204" pitchFamily="34" charset="0"/>
              <a:buChar char="•"/>
            </a:pPr>
            <a:r>
              <a:rPr lang="en-US" sz="1050" b="1">
                <a:solidFill>
                  <a:srgbClr val="0070C0"/>
                </a:solidFill>
                <a:latin typeface="Arial" panose="020B0604020202020204"/>
                <a:ea typeface="等线" panose="02010600030101010101" pitchFamily="2" charset="-122"/>
                <a:cs typeface="Times New Roman" panose="02020603050405020304" pitchFamily="18" charset="0"/>
              </a:rPr>
              <a:t>Skin care</a:t>
            </a:r>
          </a:p>
          <a:p>
            <a:pPr marL="171450" indent="-171450">
              <a:buFont typeface="Arial" panose="020B0604020202020204" pitchFamily="34" charset="0"/>
              <a:buChar char="•"/>
            </a:pPr>
            <a:r>
              <a:rPr lang="en-US" sz="1050" b="1">
                <a:solidFill>
                  <a:srgbClr val="FF0000"/>
                </a:solidFill>
                <a:latin typeface="Arial" panose="020B0604020202020204"/>
                <a:ea typeface="等线" panose="02010600030101010101" pitchFamily="2" charset="-122"/>
                <a:cs typeface="Times New Roman" panose="02020603050405020304" pitchFamily="18" charset="0"/>
              </a:rPr>
              <a:t>Social media</a:t>
            </a:r>
          </a:p>
          <a:p>
            <a:pPr marL="171450" indent="-171450">
              <a:buFont typeface="Arial" panose="020B0604020202020204" pitchFamily="34" charset="0"/>
              <a:buChar char="•"/>
            </a:pPr>
            <a:r>
              <a:rPr lang="en-US" sz="1050" b="1">
                <a:solidFill>
                  <a:srgbClr val="00B050"/>
                </a:solidFill>
                <a:latin typeface="Arial" panose="020B0604020202020204"/>
                <a:ea typeface="等线" panose="02010600030101010101" pitchFamily="2" charset="-122"/>
                <a:cs typeface="Times New Roman" panose="02020603050405020304" pitchFamily="18" charset="0"/>
              </a:rPr>
              <a:t>Outdoor</a:t>
            </a:r>
          </a:p>
          <a:p>
            <a:pPr marL="171450" indent="-171450">
              <a:buFont typeface="Arial" panose="020B0604020202020204" pitchFamily="34" charset="0"/>
              <a:buChar char="•"/>
            </a:pPr>
            <a:r>
              <a:rPr lang="en-US" sz="1050" b="1">
                <a:solidFill>
                  <a:srgbClr val="002060"/>
                </a:solidFill>
                <a:latin typeface="Arial" panose="020B0604020202020204"/>
                <a:ea typeface="等线" panose="02010600030101010101" pitchFamily="2" charset="-122"/>
                <a:cs typeface="Times New Roman" panose="02020603050405020304" pitchFamily="18" charset="0"/>
              </a:rPr>
              <a:t>Diet</a:t>
            </a:r>
          </a:p>
        </p:txBody>
      </p:sp>
      <p:sp>
        <p:nvSpPr>
          <p:cNvPr id="12" name="TextBox 11">
            <a:extLst>
              <a:ext uri="{FF2B5EF4-FFF2-40B4-BE49-F238E27FC236}">
                <a16:creationId xmlns:a16="http://schemas.microsoft.com/office/drawing/2014/main" id="{19BDA6CA-5F57-C3B4-C2BF-DA07BB56C642}"/>
              </a:ext>
            </a:extLst>
          </p:cNvPr>
          <p:cNvSpPr txBox="1"/>
          <p:nvPr/>
        </p:nvSpPr>
        <p:spPr>
          <a:xfrm>
            <a:off x="646072" y="4979271"/>
            <a:ext cx="10972802" cy="1668214"/>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a:solidFill>
                  <a:srgbClr val="000000"/>
                </a:solidFill>
                <a:latin typeface="Arial" panose="020B0604020202020204"/>
                <a:ea typeface="宋体" panose="02010600030101010101" pitchFamily="2" charset="-122"/>
              </a:rPr>
              <a:t>Exposure to </a:t>
            </a:r>
            <a:r>
              <a:rPr lang="en-US" altLang="zh-CN" sz="1400" b="1">
                <a:solidFill>
                  <a:srgbClr val="7030A0"/>
                </a:solidFill>
                <a:latin typeface="Arial" panose="020B0604020202020204"/>
                <a:ea typeface="宋体" panose="02010600030101010101" pitchFamily="2" charset="-122"/>
              </a:rPr>
              <a:t>pollutants</a:t>
            </a:r>
            <a:r>
              <a:rPr lang="en-US" altLang="zh-CN" sz="1400">
                <a:solidFill>
                  <a:srgbClr val="000000"/>
                </a:solidFill>
                <a:latin typeface="Arial" panose="020B0604020202020204"/>
                <a:ea typeface="宋体" panose="02010600030101010101" pitchFamily="2" charset="-122"/>
              </a:rPr>
              <a:t> in cooking fumes and smoking is correlated with all pre-aging signs and sebum secretion.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a:solidFill>
                  <a:srgbClr val="000000"/>
                </a:solidFill>
                <a:latin typeface="Arial" panose="020B0604020202020204"/>
                <a:ea typeface="宋体" panose="02010600030101010101" pitchFamily="2" charset="-122"/>
              </a:rPr>
              <a:t>Use of </a:t>
            </a:r>
            <a:r>
              <a:rPr lang="en-US" altLang="zh-CN" sz="1400" b="1">
                <a:solidFill>
                  <a:srgbClr val="0070C0"/>
                </a:solidFill>
                <a:latin typeface="Arial" panose="020B0604020202020204"/>
                <a:ea typeface="宋体" panose="02010600030101010101" pitchFamily="2" charset="-122"/>
              </a:rPr>
              <a:t>skin care </a:t>
            </a:r>
            <a:r>
              <a:rPr lang="en-US" altLang="zh-CN" sz="1400">
                <a:solidFill>
                  <a:srgbClr val="000000"/>
                </a:solidFill>
                <a:latin typeface="Arial" panose="020B0604020202020204"/>
                <a:ea typeface="宋体" panose="02010600030101010101" pitchFamily="2" charset="-122"/>
              </a:rPr>
              <a:t>and total time spend on </a:t>
            </a:r>
            <a:r>
              <a:rPr lang="en-US" altLang="zh-CN" sz="1400" b="1">
                <a:solidFill>
                  <a:srgbClr val="FF0000"/>
                </a:solidFill>
                <a:latin typeface="Arial" panose="020B0604020202020204"/>
                <a:ea typeface="宋体" panose="02010600030101010101" pitchFamily="2" charset="-122"/>
              </a:rPr>
              <a:t>social media </a:t>
            </a:r>
            <a:r>
              <a:rPr lang="en-US" altLang="zh-CN" sz="1400">
                <a:solidFill>
                  <a:srgbClr val="000000"/>
                </a:solidFill>
                <a:latin typeface="Arial" panose="020B0604020202020204"/>
                <a:ea typeface="宋体" panose="02010600030101010101" pitchFamily="2" charset="-122"/>
              </a:rPr>
              <a:t>are correlated with all pre-aging signs and sebum secretion, except for wrinkle area.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Time spend </a:t>
            </a:r>
            <a:r>
              <a:rPr kumimoji="0" lang="en-US" altLang="zh-CN" sz="1400" b="1" i="0" u="none" strike="noStrike" kern="1200" cap="none" spc="0" normalizeH="0" baseline="0" noProof="0">
                <a:ln>
                  <a:noFill/>
                </a:ln>
                <a:solidFill>
                  <a:srgbClr val="00B050"/>
                </a:solidFill>
                <a:effectLst/>
                <a:uLnTx/>
                <a:uFillTx/>
                <a:latin typeface="Arial" panose="020B0604020202020204"/>
                <a:ea typeface="宋体" panose="02010600030101010101" pitchFamily="2" charset="-122"/>
                <a:cs typeface="+mn-cs"/>
              </a:rPr>
              <a:t>outdoors</a:t>
            </a:r>
            <a:r>
              <a:rPr kumimoji="0" lang="en-US" altLang="zh-CN" sz="140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rPr>
              <a:t> is correlated with photoaging and wrinkle area.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400" b="1">
                <a:solidFill>
                  <a:srgbClr val="002060"/>
                </a:solidFill>
                <a:latin typeface="Arial" panose="020B0604020202020204"/>
                <a:ea typeface="宋体" panose="02010600030101010101" pitchFamily="2" charset="-122"/>
              </a:rPr>
              <a:t>Diet</a:t>
            </a:r>
            <a:r>
              <a:rPr lang="en-US" altLang="zh-CN" sz="1400">
                <a:solidFill>
                  <a:srgbClr val="000000"/>
                </a:solidFill>
                <a:latin typeface="Arial" panose="020B0604020202020204"/>
                <a:ea typeface="宋体" panose="02010600030101010101" pitchFamily="2" charset="-122"/>
              </a:rPr>
              <a:t> including tea and desserts is correlated with wrinkle. </a:t>
            </a:r>
            <a:endParaRPr kumimoji="0" lang="en-US" altLang="zh-CN" sz="1400" i="0" u="none" strike="noStrike" kern="1200" cap="none" spc="0" normalizeH="0" baseline="0" noProof="0">
              <a:ln>
                <a:noFill/>
              </a:ln>
              <a:solidFill>
                <a:srgbClr val="000000"/>
              </a:solidFill>
              <a:effectLst/>
              <a:uLnTx/>
              <a:uFillTx/>
              <a:latin typeface="Arial" panose="020B0604020202020204"/>
              <a:ea typeface="宋体" panose="02010600030101010101" pitchFamily="2" charset="-122"/>
              <a:cs typeface="+mn-cs"/>
            </a:endParaRPr>
          </a:p>
        </p:txBody>
      </p:sp>
    </p:spTree>
    <p:extLst>
      <p:ext uri="{BB962C8B-B14F-4D97-AF65-F5344CB8AC3E}">
        <p14:creationId xmlns:p14="http://schemas.microsoft.com/office/powerpoint/2010/main" val="23653896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4822-5A92-557A-83FB-A1B64349C572}"/>
              </a:ext>
            </a:extLst>
          </p:cNvPr>
          <p:cNvSpPr>
            <a:spLocks noGrp="1"/>
          </p:cNvSpPr>
          <p:nvPr>
            <p:ph type="title"/>
          </p:nvPr>
        </p:nvSpPr>
        <p:spPr>
          <a:xfrm>
            <a:off x="342900" y="74962"/>
            <a:ext cx="11506200" cy="886397"/>
          </a:xfrm>
        </p:spPr>
        <p:txBody>
          <a:bodyPr/>
          <a:lstStyle/>
          <a:p>
            <a:r>
              <a:rPr lang="en-US" altLang="zh-CN" sz="3200" b="1" dirty="0"/>
              <a:t>Subjective Pre-aging phenotype based on chronological age (18-30yrs)</a:t>
            </a:r>
            <a:endParaRPr lang="zh-CN" altLang="en-US" dirty="0"/>
          </a:p>
        </p:txBody>
      </p:sp>
      <p:sp>
        <p:nvSpPr>
          <p:cNvPr id="5" name="Content Placeholder 4">
            <a:extLst>
              <a:ext uri="{FF2B5EF4-FFF2-40B4-BE49-F238E27FC236}">
                <a16:creationId xmlns:a16="http://schemas.microsoft.com/office/drawing/2014/main" id="{BF453AE7-67FF-8888-5159-557245ACB6E9}"/>
              </a:ext>
            </a:extLst>
          </p:cNvPr>
          <p:cNvSpPr>
            <a:spLocks noGrp="1"/>
          </p:cNvSpPr>
          <p:nvPr>
            <p:ph sz="quarter" idx="14"/>
          </p:nvPr>
        </p:nvSpPr>
        <p:spPr/>
        <p:txBody>
          <a:bodyPr/>
          <a:lstStyle/>
          <a:p>
            <a:endParaRPr lang="zh-CN" altLang="en-US"/>
          </a:p>
        </p:txBody>
      </p:sp>
      <p:pic>
        <p:nvPicPr>
          <p:cNvPr id="7" name="Picture 2" descr="Image">
            <a:extLst>
              <a:ext uri="{FF2B5EF4-FFF2-40B4-BE49-F238E27FC236}">
                <a16:creationId xmlns:a16="http://schemas.microsoft.com/office/drawing/2014/main" id="{3995E889-5B9E-116B-B878-F1CF4B5D71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740" y="961359"/>
            <a:ext cx="4292570" cy="55352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a:extLst>
              <a:ext uri="{FF2B5EF4-FFF2-40B4-BE49-F238E27FC236}">
                <a16:creationId xmlns:a16="http://schemas.microsoft.com/office/drawing/2014/main" id="{D032A374-2163-4BA0-86FA-59E6C40F19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4717" y="1089998"/>
            <a:ext cx="3716248" cy="53739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361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altLang="zh-CN" dirty="0">
                <a:latin typeface="+mj-lt"/>
                <a:cs typeface="Times New Roman" panose="02020603050405020304" pitchFamily="18" charset="0"/>
              </a:rPr>
              <a:t>Fundamental learnings on the skin phenotypes and perception of pre-aging in Chinese female</a:t>
            </a:r>
            <a:endParaRPr lang="en-US" dirty="0">
              <a:latin typeface="+mj-lt"/>
              <a:cs typeface="Times New Roman" panose="02020603050405020304" pitchFamily="18" charset="0"/>
            </a:endParaRPr>
          </a:p>
        </p:txBody>
      </p:sp>
      <p:sp>
        <p:nvSpPr>
          <p:cNvPr id="8" name="文本占位符 7">
            <a:extLst>
              <a:ext uri="{FF2B5EF4-FFF2-40B4-BE49-F238E27FC236}">
                <a16:creationId xmlns:a16="http://schemas.microsoft.com/office/drawing/2014/main" id="{B1E76815-5729-40DF-A70E-C4F7B4A1A351}"/>
              </a:ext>
            </a:extLst>
          </p:cNvPr>
          <p:cNvSpPr>
            <a:spLocks noGrp="1"/>
          </p:cNvSpPr>
          <p:nvPr>
            <p:ph type="body" sz="quarter" idx="13"/>
          </p:nvPr>
        </p:nvSpPr>
        <p:spPr>
          <a:xfrm>
            <a:off x="1612668" y="4374178"/>
            <a:ext cx="9324109" cy="805006"/>
          </a:xfrm>
        </p:spPr>
        <p:txBody>
          <a:bodyPr>
            <a:normAutofit fontScale="32500" lnSpcReduction="20000"/>
          </a:bodyPr>
          <a:lstStyle/>
          <a:p>
            <a:pPr algn="l"/>
            <a:r>
              <a:rPr lang="en-US" altLang="zh-CN" dirty="0"/>
              <a:t>		</a:t>
            </a:r>
          </a:p>
          <a:p>
            <a:pPr algn="l"/>
            <a:endParaRPr lang="en-US" altLang="zh-CN" dirty="0"/>
          </a:p>
          <a:p>
            <a:pPr algn="l"/>
            <a:r>
              <a:rPr lang="en-US" altLang="zh-CN" dirty="0"/>
              <a:t>		</a:t>
            </a:r>
            <a:r>
              <a:rPr lang="en-US" altLang="zh-CN" sz="4500" dirty="0">
                <a:solidFill>
                  <a:schemeClr val="tx1"/>
                </a:solidFill>
                <a:latin typeface="Times New Roman" panose="02020603050405020304" pitchFamily="18" charset="0"/>
                <a:cs typeface="Times New Roman" panose="02020603050405020304" pitchFamily="18" charset="0"/>
              </a:rPr>
              <a:t>1.</a:t>
            </a:r>
            <a:r>
              <a:rPr lang="en-GB" altLang="zh-CN" sz="4500" dirty="0">
                <a:solidFill>
                  <a:schemeClr val="tx1"/>
                </a:solidFill>
                <a:latin typeface="Times New Roman" panose="02020603050405020304" pitchFamily="18" charset="0"/>
                <a:cs typeface="Times New Roman" panose="02020603050405020304" pitchFamily="18" charset="0"/>
              </a:rPr>
              <a:t> </a:t>
            </a:r>
            <a:r>
              <a:rPr lang="en-US" altLang="zh-CN" sz="4500" dirty="0">
                <a:solidFill>
                  <a:schemeClr val="tx1"/>
                </a:solidFill>
                <a:latin typeface="Times New Roman" panose="02020603050405020304" pitchFamily="18" charset="0"/>
                <a:cs typeface="Times New Roman" panose="02020603050405020304" pitchFamily="18" charset="0"/>
              </a:rPr>
              <a:t>School of Life Sciences, Fudan University, Shanghai, China</a:t>
            </a:r>
            <a:endParaRPr lang="en-GB" altLang="zh-CN" sz="4500" dirty="0">
              <a:solidFill>
                <a:schemeClr val="tx1"/>
              </a:solidFill>
              <a:latin typeface="Times New Roman" panose="02020603050405020304" pitchFamily="18" charset="0"/>
              <a:cs typeface="Times New Roman" panose="02020603050405020304" pitchFamily="18" charset="0"/>
            </a:endParaRPr>
          </a:p>
          <a:p>
            <a:pPr algn="l"/>
            <a:r>
              <a:rPr lang="en-GB" altLang="zh-CN" sz="4500" dirty="0">
                <a:solidFill>
                  <a:schemeClr val="tx1"/>
                </a:solidFill>
                <a:latin typeface="Times New Roman" panose="02020603050405020304" pitchFamily="18" charset="0"/>
                <a:cs typeface="Times New Roman" panose="02020603050405020304" pitchFamily="18" charset="0"/>
              </a:rPr>
              <a:t>		2. Johnson &amp; Johnson China Ltd., Shanghai, China</a:t>
            </a:r>
          </a:p>
          <a:p>
            <a:pPr algn="l"/>
            <a:endParaRPr lang="zh-CN" altLang="en-US" sz="4500" dirty="0">
              <a:solidFill>
                <a:schemeClr val="tx1"/>
              </a:solidFill>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6DC7CD54-5C3F-4D09-B220-85B98ECB79DB}"/>
              </a:ext>
            </a:extLst>
          </p:cNvPr>
          <p:cNvSpPr/>
          <p:nvPr/>
        </p:nvSpPr>
        <p:spPr>
          <a:xfrm>
            <a:off x="2171700" y="3974068"/>
            <a:ext cx="777674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Yanyun</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Ma</a:t>
            </a:r>
            <a:r>
              <a:rPr kumimoji="0" lang="en-GB"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Li Ma</a:t>
            </a:r>
            <a:r>
              <a:rPr kumimoji="0" lang="en-GB" altLang="zh-CN" sz="2000" b="0" i="0" u="none" strike="noStrike" kern="1200" cap="none" spc="0" normalizeH="0" baseline="3000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Yueying</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Fu</a:t>
            </a:r>
            <a:r>
              <a:rPr kumimoji="0" lang="en-GB" altLang="zh-CN" sz="2000" b="0" i="0" u="none" strike="noStrike" kern="1200" cap="none" spc="0" normalizeH="0" baseline="30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Cecilia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Li</a:t>
            </a:r>
            <a:r>
              <a:rPr kumimoji="0" lang="en-GB" altLang="zh-CN" sz="2000" b="0" i="0" u="none" strike="noStrike" kern="1200" cap="none" spc="0" normalizeH="0" baseline="3000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Weilin</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Pu</a:t>
            </a:r>
            <a:r>
              <a:rPr kumimoji="0" lang="en-GB" altLang="zh-CN" sz="2000" b="0" i="0" u="none" strike="noStrike" kern="1200" cap="none" spc="0" normalizeH="0" baseline="3000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Yizhou</a:t>
            </a:r>
            <a:r>
              <a:rPr kumimoji="0" lang="en-GB" altLang="zh-CN"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 </a:t>
            </a:r>
            <a:r>
              <a:rPr kumimoji="0" lang="en-GB" altLang="zh-CN" sz="2000" b="0" i="0" u="none" strike="noStrike" kern="1200" cap="none" spc="0" normalizeH="0" baseline="0" noProof="0" dirty="0" err="1">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rPr>
              <a:t>Liu</a:t>
            </a:r>
            <a:r>
              <a:rPr kumimoji="0" lang="en-GB" altLang="zh-CN" sz="2000" b="0" i="0" u="none" strike="noStrike" kern="1200" cap="none" spc="0" normalizeH="0" baseline="30000" noProof="0" dirty="0" err="1">
                <a:ln>
                  <a:noFill/>
                </a:ln>
                <a:solidFill>
                  <a:srgbClr val="000000"/>
                </a:solidFill>
                <a:effectLst/>
                <a:uLnTx/>
                <a:uFillTx/>
                <a:latin typeface="Times New Roman" panose="02020603050405020304" pitchFamily="18" charset="0"/>
                <a:ea typeface="等线" panose="02010600030101010101" pitchFamily="2" charset="-122"/>
                <a:cs typeface="Times New Roman" panose="02020603050405020304" pitchFamily="18" charset="0"/>
              </a:rPr>
              <a:t>1</a:t>
            </a:r>
            <a:endParaRPr kumimoji="0" lang="zh-CN" altLang="en-US" sz="2000" b="0" i="0" u="none" strike="noStrike" kern="1200" cap="none" spc="0" normalizeH="0" baseline="0" noProof="0" dirty="0">
              <a:ln>
                <a:noFill/>
              </a:ln>
              <a:solidFill>
                <a:srgbClr val="000000"/>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a:extLst>
              <a:ext uri="{FF2B5EF4-FFF2-40B4-BE49-F238E27FC236}">
                <a16:creationId xmlns:a16="http://schemas.microsoft.com/office/drawing/2014/main" id="{68D67B01-4E74-552A-6D25-E96906C4F7E7}"/>
              </a:ext>
            </a:extLst>
          </p:cNvPr>
          <p:cNvSpPr txBox="1"/>
          <p:nvPr/>
        </p:nvSpPr>
        <p:spPr>
          <a:xfrm>
            <a:off x="2585353" y="5051127"/>
            <a:ext cx="6134792"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Disclosures: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This work was sponsored by Johnson &amp; Johnson Pte Ltd.</a:t>
            </a:r>
          </a:p>
        </p:txBody>
      </p:sp>
    </p:spTree>
    <p:extLst>
      <p:ext uri="{BB962C8B-B14F-4D97-AF65-F5344CB8AC3E}">
        <p14:creationId xmlns:p14="http://schemas.microsoft.com/office/powerpoint/2010/main" val="3895451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p:txBody>
          <a:bodyPr/>
          <a:lstStyle/>
          <a:p>
            <a:r>
              <a:rPr lang="en-US" dirty="0">
                <a:latin typeface="+mn-lt"/>
                <a:cs typeface="Times New Roman" panose="02020603050405020304" pitchFamily="18" charset="0"/>
              </a:rPr>
              <a:t>Introduction, Methods &amp; Material</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Content Placeholder 3">
            <a:extLst>
              <a:ext uri="{FF2B5EF4-FFF2-40B4-BE49-F238E27FC236}">
                <a16:creationId xmlns:a16="http://schemas.microsoft.com/office/drawing/2014/main" id="{3E20BA01-77E2-E0D8-402B-75920B0F3E70}"/>
              </a:ext>
            </a:extLst>
          </p:cNvPr>
          <p:cNvSpPr>
            <a:spLocks noGrp="1"/>
          </p:cNvSpPr>
          <p:nvPr>
            <p:ph sz="quarter" idx="12"/>
          </p:nvPr>
        </p:nvSpPr>
        <p:spPr>
          <a:xfrm>
            <a:off x="475673" y="1524000"/>
            <a:ext cx="7194301" cy="4735484"/>
          </a:xfrm>
        </p:spPr>
        <p:txBody>
          <a:bodyPr>
            <a:noAutofit/>
          </a:bodyPr>
          <a:lstStyle/>
          <a:p>
            <a:r>
              <a:rPr lang="en-US" sz="1400" dirty="0">
                <a:latin typeface="+mn-lt"/>
                <a:cs typeface="Times New Roman" panose="02020603050405020304" pitchFamily="18" charset="0"/>
              </a:rPr>
              <a:t>Introduction</a:t>
            </a:r>
          </a:p>
          <a:p>
            <a:pPr algn="just"/>
            <a:r>
              <a:rPr lang="en-SG" altLang="zh-CN" sz="1400" b="0" dirty="0">
                <a:latin typeface="+mn-lt"/>
                <a:ea typeface="等线" panose="02010600030101010101" pitchFamily="2" charset="-122"/>
                <a:cs typeface="Times New Roman" panose="02020603050405020304" pitchFamily="18" charset="0"/>
              </a:rPr>
              <a:t>As the global aging population increases, research of skin aging is gaining significant attention. Accurate identification of the characteristics of pre-aging is the key to achieving delayed aging (Anwar, </a:t>
            </a:r>
            <a:r>
              <a:rPr lang="en-SG" altLang="zh-CN" sz="1400" b="0" i="1" dirty="0">
                <a:latin typeface="+mn-lt"/>
                <a:ea typeface="等线" panose="02010600030101010101" pitchFamily="2" charset="-122"/>
                <a:cs typeface="Times New Roman" panose="02020603050405020304" pitchFamily="18" charset="0"/>
              </a:rPr>
              <a:t>et al.</a:t>
            </a:r>
            <a:r>
              <a:rPr lang="en-SG" altLang="zh-CN" sz="1400" b="0" dirty="0">
                <a:latin typeface="+mn-lt"/>
                <a:ea typeface="等线" panose="02010600030101010101" pitchFamily="2" charset="-122"/>
                <a:cs typeface="Times New Roman" panose="02020603050405020304" pitchFamily="18" charset="0"/>
              </a:rPr>
              <a:t>, 2022). The aim of this study is to establish an assessment method for pre-aging in Chinese women, thus realising the possibility of precise anti-aging in the pre-aging phase.</a:t>
            </a:r>
          </a:p>
          <a:p>
            <a:pPr algn="just"/>
            <a:endParaRPr lang="en-US" sz="1400" dirty="0">
              <a:latin typeface="+mn-lt"/>
              <a:cs typeface="Times New Roman" panose="02020603050405020304" pitchFamily="18" charset="0"/>
            </a:endParaRPr>
          </a:p>
          <a:p>
            <a:r>
              <a:rPr lang="en-US" sz="1400" dirty="0">
                <a:latin typeface="+mn-lt"/>
                <a:cs typeface="Times New Roman" panose="02020603050405020304" pitchFamily="18" charset="0"/>
              </a:rPr>
              <a:t>Methods &amp; Material</a:t>
            </a:r>
          </a:p>
          <a:p>
            <a:pPr algn="just"/>
            <a:r>
              <a:rPr lang="en-US" altLang="zh-CN" sz="1400" b="0" kern="100" dirty="0">
                <a:effectLst/>
                <a:latin typeface="+mn-lt"/>
                <a:ea typeface="等线" panose="02010600030101010101" pitchFamily="2" charset="-122"/>
                <a:cs typeface="Times New Roman" panose="02020603050405020304" pitchFamily="18" charset="0"/>
              </a:rPr>
              <a:t>164 healthy subjects in Shanghai were recruited in a clinical study, 125 skin parameters were assessed for the aging assessment including</a:t>
            </a:r>
            <a:r>
              <a:rPr lang="en-US" altLang="zh-CN" sz="1400" b="0" dirty="0">
                <a:effectLst/>
                <a:latin typeface="+mn-lt"/>
                <a:ea typeface="宋体" panose="02010600030101010101" pitchFamily="2" charset="-122"/>
                <a:cs typeface="Times New Roman" panose="02020603050405020304" pitchFamily="18" charset="0"/>
              </a:rPr>
              <a:t> clinical evaluation, instrument measurements, and self-assessment questionnaires including life habits and skin pre-aging experience. Correlation analysis was conducted between skin parameters with age of 18-60 and 18-30 separately. </a:t>
            </a:r>
            <a:r>
              <a:rPr lang="en-US" altLang="zh-CN" sz="1400" b="0" kern="100" dirty="0">
                <a:effectLst/>
                <a:latin typeface="+mn-lt"/>
                <a:ea typeface="等线" panose="02010600030101010101" pitchFamily="2" charset="-122"/>
                <a:cs typeface="Times New Roman" panose="02020603050405020304" pitchFamily="18" charset="0"/>
              </a:rPr>
              <a:t>The intersection of these features was recognized as pre-aging features. </a:t>
            </a:r>
          </a:p>
          <a:p>
            <a:pPr algn="just"/>
            <a:endParaRPr lang="en-US" altLang="zh-CN" sz="1400" b="0" kern="100" dirty="0">
              <a:effectLst/>
              <a:latin typeface="+mn-lt"/>
              <a:ea typeface="等线" panose="02010600030101010101" pitchFamily="2" charset="-122"/>
              <a:cs typeface="Times New Roman" panose="02020603050405020304" pitchFamily="18" charset="0"/>
            </a:endParaRPr>
          </a:p>
          <a:p>
            <a:r>
              <a:rPr lang="en-US" altLang="zh-CN" sz="1400" b="0" dirty="0">
                <a:latin typeface="+mn-lt"/>
                <a:ea typeface="宋体" panose="02010600030101010101" pitchFamily="2" charset="-122"/>
              </a:rPr>
              <a:t>Subjects completed a questionnaire on the total time spend or frequency of various external factors such as cooking, outdoor, use of social media, smoking, diet and entertainment. Additionally, the questionnaire included current skin conditions and skin care habits. Evaluation of exposome was conducted by one-way ANOVA, with clinical pre-aging skin features as dependent variable and lifestyles as independent variables. </a:t>
            </a:r>
          </a:p>
          <a:p>
            <a:pPr algn="just"/>
            <a:endParaRPr lang="zh-CN" altLang="zh-CN" sz="1400" dirty="0">
              <a:effectLst/>
              <a:latin typeface="+mn-lt"/>
              <a:ea typeface="宋体" panose="02010600030101010101" pitchFamily="2" charset="-122"/>
              <a:cs typeface="Times New Roman" panose="02020603050405020304" pitchFamily="18" charset="0"/>
            </a:endParaRPr>
          </a:p>
          <a:p>
            <a:endParaRPr lang="en-SG" sz="1400" dirty="0">
              <a:latin typeface="+mn-lt"/>
              <a:cs typeface="Times New Roman" panose="02020603050405020304" pitchFamily="18" charset="0"/>
            </a:endParaRPr>
          </a:p>
        </p:txBody>
      </p:sp>
      <p:sp>
        <p:nvSpPr>
          <p:cNvPr id="5" name="Content Placeholder 4">
            <a:extLst>
              <a:ext uri="{FF2B5EF4-FFF2-40B4-BE49-F238E27FC236}">
                <a16:creationId xmlns:a16="http://schemas.microsoft.com/office/drawing/2014/main" id="{1D93787B-082B-9E0B-DF3B-568506DA2905}"/>
              </a:ext>
            </a:extLst>
          </p:cNvPr>
          <p:cNvSpPr>
            <a:spLocks noGrp="1"/>
          </p:cNvSpPr>
          <p:nvPr>
            <p:ph sz="quarter" idx="14"/>
          </p:nvPr>
        </p:nvSpPr>
        <p:spPr/>
        <p:txBody>
          <a:bodyPr/>
          <a:lstStyle/>
          <a:p>
            <a:r>
              <a:rPr lang="en-SG" dirty="0"/>
              <a:t>Anwar, </a:t>
            </a:r>
            <a:r>
              <a:rPr lang="en-SG" i="1" dirty="0"/>
              <a:t>et al. </a:t>
            </a:r>
            <a:r>
              <a:rPr lang="en-SG" dirty="0"/>
              <a:t>JEADV Clinical Practice, 2022</a:t>
            </a:r>
          </a:p>
        </p:txBody>
      </p:sp>
      <p:pic>
        <p:nvPicPr>
          <p:cNvPr id="9" name="Graphic 8" descr="Woman with solid fill">
            <a:extLst>
              <a:ext uri="{FF2B5EF4-FFF2-40B4-BE49-F238E27FC236}">
                <a16:creationId xmlns:a16="http://schemas.microsoft.com/office/drawing/2014/main" id="{10040DF3-649D-18DA-D230-1E152BBB58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26374" y="1362061"/>
            <a:ext cx="605117" cy="605117"/>
          </a:xfrm>
          <a:prstGeom prst="rect">
            <a:avLst/>
          </a:prstGeom>
        </p:spPr>
      </p:pic>
      <p:sp>
        <p:nvSpPr>
          <p:cNvPr id="10" name="TextBox 9">
            <a:extLst>
              <a:ext uri="{FF2B5EF4-FFF2-40B4-BE49-F238E27FC236}">
                <a16:creationId xmlns:a16="http://schemas.microsoft.com/office/drawing/2014/main" id="{5476E4DE-92C5-1D5D-DDF9-FC3AEA335E43}"/>
              </a:ext>
            </a:extLst>
          </p:cNvPr>
          <p:cNvSpPr txBox="1"/>
          <p:nvPr/>
        </p:nvSpPr>
        <p:spPr>
          <a:xfrm>
            <a:off x="9305415" y="1450936"/>
            <a:ext cx="1476686" cy="43088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164 healthy women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Shanghai</a:t>
            </a:r>
            <a:endParaRPr kumimoji="0" lang="en-SG" sz="1100" b="1"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31B8C943-0521-4BB7-1D68-D22D84612CB8}"/>
              </a:ext>
            </a:extLst>
          </p:cNvPr>
          <p:cNvSpPr/>
          <p:nvPr/>
        </p:nvSpPr>
        <p:spPr>
          <a:xfrm>
            <a:off x="8251975" y="3555535"/>
            <a:ext cx="3098053" cy="110034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a:ea typeface="+mn-ea"/>
                <a:cs typeface="+mn-cs"/>
              </a:rPr>
              <a:t>125 skin parameters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rPr>
              <a:t>Clinical evaluation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rPr>
              <a:t>Instrument measurements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rPr>
              <a:t>Self-assessment questionnaires </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rPr>
              <a:t>Life habits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rPr>
              <a:t>Skin pre-aging experience</a:t>
            </a:r>
          </a:p>
        </p:txBody>
      </p:sp>
      <p:graphicFrame>
        <p:nvGraphicFramePr>
          <p:cNvPr id="12" name="Table 11">
            <a:extLst>
              <a:ext uri="{FF2B5EF4-FFF2-40B4-BE49-F238E27FC236}">
                <a16:creationId xmlns:a16="http://schemas.microsoft.com/office/drawing/2014/main" id="{6EF03BDF-0816-175A-EBD7-FAFCE8B1B172}"/>
              </a:ext>
            </a:extLst>
          </p:cNvPr>
          <p:cNvGraphicFramePr>
            <a:graphicFrameLocks noGrp="1"/>
          </p:cNvGraphicFramePr>
          <p:nvPr/>
        </p:nvGraphicFramePr>
        <p:xfrm>
          <a:off x="8251975" y="2058138"/>
          <a:ext cx="3098052" cy="1279924"/>
        </p:xfrm>
        <a:graphic>
          <a:graphicData uri="http://schemas.openxmlformats.org/drawingml/2006/table">
            <a:tbl>
              <a:tblPr>
                <a:tableStyleId>{5940675A-B579-460E-94D1-54222C63F5DA}</a:tableStyleId>
              </a:tblPr>
              <a:tblGrid>
                <a:gridCol w="1032684">
                  <a:extLst>
                    <a:ext uri="{9D8B030D-6E8A-4147-A177-3AD203B41FA5}">
                      <a16:colId xmlns:a16="http://schemas.microsoft.com/office/drawing/2014/main" val="552565489"/>
                    </a:ext>
                  </a:extLst>
                </a:gridCol>
                <a:gridCol w="1032684">
                  <a:extLst>
                    <a:ext uri="{9D8B030D-6E8A-4147-A177-3AD203B41FA5}">
                      <a16:colId xmlns:a16="http://schemas.microsoft.com/office/drawing/2014/main" val="751720573"/>
                    </a:ext>
                  </a:extLst>
                </a:gridCol>
                <a:gridCol w="1032684">
                  <a:extLst>
                    <a:ext uri="{9D8B030D-6E8A-4147-A177-3AD203B41FA5}">
                      <a16:colId xmlns:a16="http://schemas.microsoft.com/office/drawing/2014/main" val="2435108550"/>
                    </a:ext>
                  </a:extLst>
                </a:gridCol>
              </a:tblGrid>
              <a:tr h="211492">
                <a:tc>
                  <a:txBody>
                    <a:bodyPr/>
                    <a:lstStyle/>
                    <a:p>
                      <a:pPr marL="64008" algn="ctr" latinLnBrk="0"/>
                      <a:r>
                        <a:rPr lang="en-SG" sz="800">
                          <a:effectLst/>
                        </a:rPr>
                        <a:t>Group</a:t>
                      </a:r>
                    </a:p>
                  </a:txBody>
                  <a:tcPr marL="40019" marR="40019" marT="20009" marB="20009" anchor="ctr"/>
                </a:tc>
                <a:tc>
                  <a:txBody>
                    <a:bodyPr/>
                    <a:lstStyle/>
                    <a:p>
                      <a:pPr marL="64008" algn="ctr" latinLnBrk="0"/>
                      <a:r>
                        <a:rPr lang="en-SG" sz="800">
                          <a:effectLst/>
                        </a:rPr>
                        <a:t>Age</a:t>
                      </a:r>
                    </a:p>
                  </a:txBody>
                  <a:tcPr marL="40019" marR="40019" marT="20009" marB="20009" anchor="ctr"/>
                </a:tc>
                <a:tc>
                  <a:txBody>
                    <a:bodyPr/>
                    <a:lstStyle/>
                    <a:p>
                      <a:pPr marL="64008" algn="ctr" latinLnBrk="0"/>
                      <a:r>
                        <a:rPr lang="en-SG" sz="800" dirty="0">
                          <a:effectLst/>
                        </a:rPr>
                        <a:t>Number</a:t>
                      </a:r>
                    </a:p>
                  </a:txBody>
                  <a:tcPr marL="40019" marR="40019" marT="20009" marB="20009" anchor="ctr"/>
                </a:tc>
                <a:extLst>
                  <a:ext uri="{0D108BD9-81ED-4DB2-BD59-A6C34878D82A}">
                    <a16:rowId xmlns:a16="http://schemas.microsoft.com/office/drawing/2014/main" val="3553371652"/>
                  </a:ext>
                </a:extLst>
              </a:tr>
              <a:tr h="178072">
                <a:tc>
                  <a:txBody>
                    <a:bodyPr/>
                    <a:lstStyle/>
                    <a:p>
                      <a:pPr marL="64008" algn="ctr" latinLnBrk="0"/>
                      <a:r>
                        <a:rPr lang="en-SG" sz="800">
                          <a:effectLst/>
                        </a:rPr>
                        <a:t>G1</a:t>
                      </a:r>
                    </a:p>
                  </a:txBody>
                  <a:tcPr marL="40019" marR="40019" marT="20009" marB="20009" anchor="ctr"/>
                </a:tc>
                <a:tc>
                  <a:txBody>
                    <a:bodyPr/>
                    <a:lstStyle/>
                    <a:p>
                      <a:pPr marL="64008" algn="ctr" latinLnBrk="0"/>
                      <a:r>
                        <a:rPr lang="en-SG" sz="800" dirty="0">
                          <a:effectLst/>
                        </a:rPr>
                        <a:t>18-25</a:t>
                      </a:r>
                    </a:p>
                  </a:txBody>
                  <a:tcPr marL="40019" marR="40019" marT="20009" marB="20009" anchor="ctr"/>
                </a:tc>
                <a:tc>
                  <a:txBody>
                    <a:bodyPr/>
                    <a:lstStyle/>
                    <a:p>
                      <a:pPr marL="64008" algn="ctr" latinLnBrk="0"/>
                      <a:r>
                        <a:rPr lang="en-SG" sz="800">
                          <a:effectLst/>
                        </a:rPr>
                        <a:t>27</a:t>
                      </a:r>
                    </a:p>
                  </a:txBody>
                  <a:tcPr marL="40019" marR="40019" marT="20009" marB="20009" anchor="ctr"/>
                </a:tc>
                <a:extLst>
                  <a:ext uri="{0D108BD9-81ED-4DB2-BD59-A6C34878D82A}">
                    <a16:rowId xmlns:a16="http://schemas.microsoft.com/office/drawing/2014/main" val="3604669791"/>
                  </a:ext>
                </a:extLst>
              </a:tr>
              <a:tr h="178072">
                <a:tc>
                  <a:txBody>
                    <a:bodyPr/>
                    <a:lstStyle/>
                    <a:p>
                      <a:pPr marL="64008" algn="ctr" latinLnBrk="0"/>
                      <a:r>
                        <a:rPr lang="en-SG" sz="800">
                          <a:effectLst/>
                        </a:rPr>
                        <a:t>G2</a:t>
                      </a:r>
                    </a:p>
                  </a:txBody>
                  <a:tcPr marL="40019" marR="40019" marT="20009" marB="20009" anchor="ctr"/>
                </a:tc>
                <a:tc>
                  <a:txBody>
                    <a:bodyPr/>
                    <a:lstStyle/>
                    <a:p>
                      <a:pPr marL="64008" algn="ctr" latinLnBrk="0"/>
                      <a:r>
                        <a:rPr lang="en-SG" sz="800" dirty="0">
                          <a:effectLst/>
                        </a:rPr>
                        <a:t>26-30</a:t>
                      </a:r>
                    </a:p>
                  </a:txBody>
                  <a:tcPr marL="40019" marR="40019" marT="20009" marB="20009" anchor="ctr"/>
                </a:tc>
                <a:tc>
                  <a:txBody>
                    <a:bodyPr/>
                    <a:lstStyle/>
                    <a:p>
                      <a:pPr marL="64008" algn="ctr" latinLnBrk="0"/>
                      <a:r>
                        <a:rPr lang="en-SG" sz="800">
                          <a:effectLst/>
                        </a:rPr>
                        <a:t>25</a:t>
                      </a:r>
                    </a:p>
                  </a:txBody>
                  <a:tcPr marL="40019" marR="40019" marT="20009" marB="20009" anchor="ctr"/>
                </a:tc>
                <a:extLst>
                  <a:ext uri="{0D108BD9-81ED-4DB2-BD59-A6C34878D82A}">
                    <a16:rowId xmlns:a16="http://schemas.microsoft.com/office/drawing/2014/main" val="1759265043"/>
                  </a:ext>
                </a:extLst>
              </a:tr>
              <a:tr h="178072">
                <a:tc>
                  <a:txBody>
                    <a:bodyPr/>
                    <a:lstStyle/>
                    <a:p>
                      <a:pPr marL="64008" algn="ctr" latinLnBrk="0"/>
                      <a:r>
                        <a:rPr lang="en-SG" sz="800">
                          <a:effectLst/>
                        </a:rPr>
                        <a:t>G3</a:t>
                      </a:r>
                    </a:p>
                  </a:txBody>
                  <a:tcPr marL="40019" marR="40019" marT="20009" marB="20009" anchor="ctr"/>
                </a:tc>
                <a:tc>
                  <a:txBody>
                    <a:bodyPr/>
                    <a:lstStyle/>
                    <a:p>
                      <a:pPr marL="64008" algn="ctr" latinLnBrk="0"/>
                      <a:r>
                        <a:rPr lang="en-SG" sz="800" dirty="0">
                          <a:effectLst/>
                        </a:rPr>
                        <a:t>31-35</a:t>
                      </a:r>
                    </a:p>
                  </a:txBody>
                  <a:tcPr marL="40019" marR="40019" marT="20009" marB="20009" anchor="ctr"/>
                </a:tc>
                <a:tc>
                  <a:txBody>
                    <a:bodyPr/>
                    <a:lstStyle/>
                    <a:p>
                      <a:pPr marL="64008" algn="ctr" latinLnBrk="0"/>
                      <a:r>
                        <a:rPr lang="en-SG" sz="800">
                          <a:effectLst/>
                        </a:rPr>
                        <a:t>24</a:t>
                      </a:r>
                    </a:p>
                  </a:txBody>
                  <a:tcPr marL="40019" marR="40019" marT="20009" marB="20009" anchor="ctr"/>
                </a:tc>
                <a:extLst>
                  <a:ext uri="{0D108BD9-81ED-4DB2-BD59-A6C34878D82A}">
                    <a16:rowId xmlns:a16="http://schemas.microsoft.com/office/drawing/2014/main" val="4179267979"/>
                  </a:ext>
                </a:extLst>
              </a:tr>
              <a:tr h="178072">
                <a:tc>
                  <a:txBody>
                    <a:bodyPr/>
                    <a:lstStyle/>
                    <a:p>
                      <a:pPr marL="64008" algn="ctr" latinLnBrk="0"/>
                      <a:r>
                        <a:rPr lang="en-SG" sz="800">
                          <a:effectLst/>
                        </a:rPr>
                        <a:t>G4</a:t>
                      </a:r>
                    </a:p>
                  </a:txBody>
                  <a:tcPr marL="40019" marR="40019" marT="20009" marB="20009" anchor="ctr"/>
                </a:tc>
                <a:tc>
                  <a:txBody>
                    <a:bodyPr/>
                    <a:lstStyle/>
                    <a:p>
                      <a:pPr marL="64008" algn="ctr" latinLnBrk="0"/>
                      <a:r>
                        <a:rPr lang="en-SG" sz="800" dirty="0">
                          <a:effectLst/>
                        </a:rPr>
                        <a:t>36-40</a:t>
                      </a:r>
                    </a:p>
                  </a:txBody>
                  <a:tcPr marL="40019" marR="40019" marT="20009" marB="20009" anchor="ctr"/>
                </a:tc>
                <a:tc>
                  <a:txBody>
                    <a:bodyPr/>
                    <a:lstStyle/>
                    <a:p>
                      <a:pPr marL="64008" algn="ctr" latinLnBrk="0"/>
                      <a:r>
                        <a:rPr lang="en-SG" sz="800">
                          <a:effectLst/>
                        </a:rPr>
                        <a:t>33</a:t>
                      </a:r>
                    </a:p>
                  </a:txBody>
                  <a:tcPr marL="40019" marR="40019" marT="20009" marB="20009" anchor="ctr"/>
                </a:tc>
                <a:extLst>
                  <a:ext uri="{0D108BD9-81ED-4DB2-BD59-A6C34878D82A}">
                    <a16:rowId xmlns:a16="http://schemas.microsoft.com/office/drawing/2014/main" val="3069507730"/>
                  </a:ext>
                </a:extLst>
              </a:tr>
              <a:tr h="178072">
                <a:tc>
                  <a:txBody>
                    <a:bodyPr/>
                    <a:lstStyle/>
                    <a:p>
                      <a:pPr marL="64008" algn="ctr" latinLnBrk="0"/>
                      <a:r>
                        <a:rPr lang="en-SG" sz="800">
                          <a:effectLst/>
                        </a:rPr>
                        <a:t>G5</a:t>
                      </a:r>
                    </a:p>
                  </a:txBody>
                  <a:tcPr marL="40019" marR="40019" marT="20009" marB="20009" anchor="ctr"/>
                </a:tc>
                <a:tc>
                  <a:txBody>
                    <a:bodyPr/>
                    <a:lstStyle/>
                    <a:p>
                      <a:pPr marL="64008" algn="ctr" latinLnBrk="0"/>
                      <a:r>
                        <a:rPr lang="en-SG" sz="800" dirty="0">
                          <a:effectLst/>
                        </a:rPr>
                        <a:t>41-50</a:t>
                      </a:r>
                    </a:p>
                  </a:txBody>
                  <a:tcPr marL="40019" marR="40019" marT="20009" marB="20009" anchor="ctr"/>
                </a:tc>
                <a:tc>
                  <a:txBody>
                    <a:bodyPr/>
                    <a:lstStyle/>
                    <a:p>
                      <a:pPr marL="64008" algn="ctr" latinLnBrk="0"/>
                      <a:r>
                        <a:rPr lang="en-SG" sz="800">
                          <a:effectLst/>
                        </a:rPr>
                        <a:t>30</a:t>
                      </a:r>
                    </a:p>
                  </a:txBody>
                  <a:tcPr marL="40019" marR="40019" marT="20009" marB="20009" anchor="ctr"/>
                </a:tc>
                <a:extLst>
                  <a:ext uri="{0D108BD9-81ED-4DB2-BD59-A6C34878D82A}">
                    <a16:rowId xmlns:a16="http://schemas.microsoft.com/office/drawing/2014/main" val="643575010"/>
                  </a:ext>
                </a:extLst>
              </a:tr>
              <a:tr h="178072">
                <a:tc>
                  <a:txBody>
                    <a:bodyPr/>
                    <a:lstStyle/>
                    <a:p>
                      <a:pPr marL="64008" algn="ctr" latinLnBrk="0"/>
                      <a:r>
                        <a:rPr lang="en-SG" sz="800">
                          <a:effectLst/>
                        </a:rPr>
                        <a:t>G6</a:t>
                      </a:r>
                    </a:p>
                  </a:txBody>
                  <a:tcPr marL="40019" marR="40019" marT="20009" marB="20009" anchor="ctr"/>
                </a:tc>
                <a:tc>
                  <a:txBody>
                    <a:bodyPr/>
                    <a:lstStyle/>
                    <a:p>
                      <a:pPr marL="64008" algn="ctr" latinLnBrk="0"/>
                      <a:r>
                        <a:rPr lang="en-SG" sz="800">
                          <a:effectLst/>
                        </a:rPr>
                        <a:t>51-60</a:t>
                      </a:r>
                    </a:p>
                  </a:txBody>
                  <a:tcPr marL="40019" marR="40019" marT="20009" marB="20009" anchor="ctr"/>
                </a:tc>
                <a:tc>
                  <a:txBody>
                    <a:bodyPr/>
                    <a:lstStyle/>
                    <a:p>
                      <a:pPr marL="64008" algn="ctr" latinLnBrk="0"/>
                      <a:r>
                        <a:rPr lang="en-SG" sz="800" dirty="0">
                          <a:effectLst/>
                        </a:rPr>
                        <a:t>25</a:t>
                      </a:r>
                    </a:p>
                  </a:txBody>
                  <a:tcPr marL="40019" marR="40019" marT="20009" marB="20009" anchor="ctr"/>
                </a:tc>
                <a:extLst>
                  <a:ext uri="{0D108BD9-81ED-4DB2-BD59-A6C34878D82A}">
                    <a16:rowId xmlns:a16="http://schemas.microsoft.com/office/drawing/2014/main" val="2984483135"/>
                  </a:ext>
                </a:extLst>
              </a:tr>
            </a:tbl>
          </a:graphicData>
        </a:graphic>
      </p:graphicFrame>
      <p:cxnSp>
        <p:nvCxnSpPr>
          <p:cNvPr id="14" name="Straight Arrow Connector 13">
            <a:extLst>
              <a:ext uri="{FF2B5EF4-FFF2-40B4-BE49-F238E27FC236}">
                <a16:creationId xmlns:a16="http://schemas.microsoft.com/office/drawing/2014/main" id="{7D4D75B1-0BF8-2BDA-97E3-007CB442FAFF}"/>
              </a:ext>
            </a:extLst>
          </p:cNvPr>
          <p:cNvCxnSpPr>
            <a:cxnSpLocks/>
            <a:endCxn id="11" idx="0"/>
          </p:cNvCxnSpPr>
          <p:nvPr/>
        </p:nvCxnSpPr>
        <p:spPr>
          <a:xfrm>
            <a:off x="9801001" y="3338062"/>
            <a:ext cx="1" cy="2174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Rectangle 16">
            <a:extLst>
              <a:ext uri="{FF2B5EF4-FFF2-40B4-BE49-F238E27FC236}">
                <a16:creationId xmlns:a16="http://schemas.microsoft.com/office/drawing/2014/main" id="{7F5CE232-DBC0-BFB4-4D83-330065E2567E}"/>
              </a:ext>
            </a:extLst>
          </p:cNvPr>
          <p:cNvSpPr/>
          <p:nvPr/>
        </p:nvSpPr>
        <p:spPr>
          <a:xfrm>
            <a:off x="8024388" y="4879993"/>
            <a:ext cx="3558012" cy="68705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800" b="0" i="0" u="none" strike="noStrike" kern="1200" cap="none" spc="0" normalizeH="0" baseline="0" noProof="0">
              <a:ln>
                <a:noFill/>
              </a:ln>
              <a:solidFill>
                <a:srgbClr val="000000"/>
              </a:solidFill>
              <a:effectLst/>
              <a:uLnTx/>
              <a:uFillTx/>
              <a:latin typeface="Arial" panose="020B0604020202020204"/>
              <a:ea typeface="+mn-ea"/>
              <a:cs typeface="+mn-cs"/>
            </a:endParaRPr>
          </a:p>
        </p:txBody>
      </p:sp>
      <p:cxnSp>
        <p:nvCxnSpPr>
          <p:cNvPr id="19" name="Straight Arrow Connector 18">
            <a:extLst>
              <a:ext uri="{FF2B5EF4-FFF2-40B4-BE49-F238E27FC236}">
                <a16:creationId xmlns:a16="http://schemas.microsoft.com/office/drawing/2014/main" id="{EAE6ED39-171A-B12A-0437-FFEAAB219532}"/>
              </a:ext>
            </a:extLst>
          </p:cNvPr>
          <p:cNvCxnSpPr>
            <a:cxnSpLocks/>
            <a:stCxn id="11" idx="2"/>
            <a:endCxn id="17" idx="0"/>
          </p:cNvCxnSpPr>
          <p:nvPr/>
        </p:nvCxnSpPr>
        <p:spPr>
          <a:xfrm>
            <a:off x="9801002" y="4655875"/>
            <a:ext cx="2392" cy="224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8A5CF258-6336-A093-9A26-5F5B6FD1DB31}"/>
              </a:ext>
            </a:extLst>
          </p:cNvPr>
          <p:cNvSpPr txBox="1"/>
          <p:nvPr/>
        </p:nvSpPr>
        <p:spPr>
          <a:xfrm>
            <a:off x="8955801" y="4903271"/>
            <a:ext cx="69922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18-60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(G1-G6)</a:t>
            </a:r>
            <a:endParaRPr kumimoji="0" lang="en-SG" sz="11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1" name="TextBox 20">
            <a:extLst>
              <a:ext uri="{FF2B5EF4-FFF2-40B4-BE49-F238E27FC236}">
                <a16:creationId xmlns:a16="http://schemas.microsoft.com/office/drawing/2014/main" id="{7DAD9865-0159-B60D-C2CD-1C06B2CCB9AF}"/>
              </a:ext>
            </a:extLst>
          </p:cNvPr>
          <p:cNvSpPr txBox="1"/>
          <p:nvPr/>
        </p:nvSpPr>
        <p:spPr>
          <a:xfrm>
            <a:off x="9927628" y="4903271"/>
            <a:ext cx="699229" cy="43088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18-30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(G1-G2)</a:t>
            </a:r>
            <a:endParaRPr kumimoji="0" lang="en-SG" sz="11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TextBox 21">
            <a:extLst>
              <a:ext uri="{FF2B5EF4-FFF2-40B4-BE49-F238E27FC236}">
                <a16:creationId xmlns:a16="http://schemas.microsoft.com/office/drawing/2014/main" id="{8F51FBF2-E5D2-A95E-3ACD-ACF907C4253B}"/>
              </a:ext>
            </a:extLst>
          </p:cNvPr>
          <p:cNvSpPr txBox="1"/>
          <p:nvPr/>
        </p:nvSpPr>
        <p:spPr>
          <a:xfrm>
            <a:off x="9655031" y="4987909"/>
            <a:ext cx="325731" cy="2616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vs</a:t>
            </a:r>
            <a:endParaRPr kumimoji="0" lang="en-SG" sz="11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3" name="TextBox 22">
            <a:extLst>
              <a:ext uri="{FF2B5EF4-FFF2-40B4-BE49-F238E27FC236}">
                <a16:creationId xmlns:a16="http://schemas.microsoft.com/office/drawing/2014/main" id="{EF722879-B439-8F75-359F-81179578E982}"/>
              </a:ext>
            </a:extLst>
          </p:cNvPr>
          <p:cNvSpPr txBox="1"/>
          <p:nvPr/>
        </p:nvSpPr>
        <p:spPr>
          <a:xfrm>
            <a:off x="7953376" y="5310929"/>
            <a:ext cx="3686174"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Correlation analysis to identify</a:t>
            </a: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mn-cs"/>
              </a:rPr>
              <a:t> pre-aging skin </a:t>
            </a:r>
            <a:r>
              <a:rPr kumimoji="0" lang="en-US" sz="1100" b="0" i="0" u="none" strike="noStrike" kern="1200" cap="none" spc="0" normalizeH="0" baseline="0" noProof="0" dirty="0">
                <a:ln>
                  <a:noFill/>
                </a:ln>
                <a:solidFill>
                  <a:srgbClr val="000000"/>
                </a:solidFill>
                <a:effectLst/>
                <a:uLnTx/>
                <a:uFillTx/>
                <a:latin typeface="Arial" panose="020B0604020202020204"/>
                <a:ea typeface="+mn-ea"/>
                <a:cs typeface="+mn-cs"/>
              </a:rPr>
              <a:t>features</a:t>
            </a:r>
          </a:p>
        </p:txBody>
      </p:sp>
      <p:sp>
        <p:nvSpPr>
          <p:cNvPr id="15" name="TextBox 14">
            <a:extLst>
              <a:ext uri="{FF2B5EF4-FFF2-40B4-BE49-F238E27FC236}">
                <a16:creationId xmlns:a16="http://schemas.microsoft.com/office/drawing/2014/main" id="{64B543B2-C183-2FB6-553C-A9FBF60AE049}"/>
              </a:ext>
            </a:extLst>
          </p:cNvPr>
          <p:cNvSpPr txBox="1"/>
          <p:nvPr/>
        </p:nvSpPr>
        <p:spPr>
          <a:xfrm>
            <a:off x="8024388" y="5814579"/>
            <a:ext cx="3558011" cy="577081"/>
          </a:xfrm>
          <a:prstGeom prst="rect">
            <a:avLst/>
          </a:prstGeom>
          <a:ln w="12700"/>
        </p:spPr>
        <p:style>
          <a:lnRef idx="2">
            <a:schemeClr val="dk1"/>
          </a:lnRef>
          <a:fillRef idx="1">
            <a:schemeClr val="lt1"/>
          </a:fillRef>
          <a:effectRef idx="0">
            <a:schemeClr val="dk1"/>
          </a:effectRef>
          <a:fontRef idx="minor">
            <a:schemeClr val="dk1"/>
          </a:fontRef>
        </p:style>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000000"/>
                </a:solidFill>
                <a:effectLst/>
                <a:uLnTx/>
                <a:uFillTx/>
                <a:latin typeface="Arial" panose="020B0604020202020204"/>
                <a:ea typeface="+mn-ea"/>
                <a:cs typeface="+mn-cs"/>
              </a:rPr>
              <a:t>Lifestyle Impact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Arial" panose="020B0604020202020204"/>
                <a:ea typeface="+mn-ea"/>
                <a:cs typeface="+mn-cs"/>
              </a:rPr>
              <a:t>One-way ANOVA to identify environmental factors influencing pre-aging</a:t>
            </a:r>
            <a:endParaRPr kumimoji="0" lang="en-SG" sz="10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16" name="Straight Arrow Connector 15">
            <a:extLst>
              <a:ext uri="{FF2B5EF4-FFF2-40B4-BE49-F238E27FC236}">
                <a16:creationId xmlns:a16="http://schemas.microsoft.com/office/drawing/2014/main" id="{EC604051-57BD-27AE-46AB-8ECDDB860377}"/>
              </a:ext>
            </a:extLst>
          </p:cNvPr>
          <p:cNvCxnSpPr>
            <a:cxnSpLocks/>
            <a:stCxn id="23" idx="2"/>
            <a:endCxn id="15" idx="0"/>
          </p:cNvCxnSpPr>
          <p:nvPr/>
        </p:nvCxnSpPr>
        <p:spPr>
          <a:xfrm>
            <a:off x="9796463" y="5572539"/>
            <a:ext cx="6931" cy="2420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50359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923E62-2030-4661-22FE-994E4B0472AE}"/>
              </a:ext>
            </a:extLst>
          </p:cNvPr>
          <p:cNvPicPr>
            <a:picLocks noChangeAspect="1"/>
          </p:cNvPicPr>
          <p:nvPr/>
        </p:nvPicPr>
        <p:blipFill>
          <a:blip r:embed="rId3"/>
          <a:stretch>
            <a:fillRect/>
          </a:stretch>
        </p:blipFill>
        <p:spPr>
          <a:xfrm>
            <a:off x="7597876" y="1461840"/>
            <a:ext cx="4117141" cy="3425791"/>
          </a:xfrm>
          <a:prstGeom prst="rect">
            <a:avLst/>
          </a:prstGeom>
        </p:spPr>
      </p:pic>
      <p:pic>
        <p:nvPicPr>
          <p:cNvPr id="30" name="图片 29">
            <a:extLst>
              <a:ext uri="{FF2B5EF4-FFF2-40B4-BE49-F238E27FC236}">
                <a16:creationId xmlns:a16="http://schemas.microsoft.com/office/drawing/2014/main" id="{D8E8A21D-A350-4E7C-AF6B-BACC29899D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272" y="1632063"/>
            <a:ext cx="3671587" cy="2810203"/>
          </a:xfrm>
          <a:prstGeom prst="rect">
            <a:avLst/>
          </a:prstGeom>
        </p:spPr>
      </p:pic>
      <p:pic>
        <p:nvPicPr>
          <p:cNvPr id="25" name="内容占位符 24">
            <a:extLst>
              <a:ext uri="{FF2B5EF4-FFF2-40B4-BE49-F238E27FC236}">
                <a16:creationId xmlns:a16="http://schemas.microsoft.com/office/drawing/2014/main" id="{28D0D8CA-821B-4257-9713-D7E2AF2984D0}"/>
              </a:ext>
            </a:extLst>
          </p:cNvPr>
          <p:cNvPicPr>
            <a:picLocks noGrp="1" noChangeAspect="1"/>
          </p:cNvPicPr>
          <p:nvPr>
            <p:ph sz="quarter" idx="12"/>
          </p:nvPr>
        </p:nvPicPr>
        <p:blipFill>
          <a:blip r:embed="rId5" cstate="print">
            <a:extLst>
              <a:ext uri="{28A0092B-C50C-407E-A947-70E740481C1C}">
                <a14:useLocalDpi xmlns:a14="http://schemas.microsoft.com/office/drawing/2010/main" val="0"/>
              </a:ext>
            </a:extLst>
          </a:blip>
          <a:stretch>
            <a:fillRect/>
          </a:stretch>
        </p:blipFill>
        <p:spPr>
          <a:xfrm>
            <a:off x="3948602" y="1632063"/>
            <a:ext cx="3740501" cy="2862949"/>
          </a:xfrm>
        </p:spPr>
      </p:pic>
      <p:sp>
        <p:nvSpPr>
          <p:cNvPr id="17" name="文本框 16">
            <a:extLst>
              <a:ext uri="{FF2B5EF4-FFF2-40B4-BE49-F238E27FC236}">
                <a16:creationId xmlns:a16="http://schemas.microsoft.com/office/drawing/2014/main" id="{5CD3BFDC-881D-421F-87AD-45DBD25EFD30}"/>
              </a:ext>
            </a:extLst>
          </p:cNvPr>
          <p:cNvSpPr txBox="1"/>
          <p:nvPr/>
        </p:nvSpPr>
        <p:spPr>
          <a:xfrm>
            <a:off x="9304414" y="2787554"/>
            <a:ext cx="1277042" cy="116955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Photoaging,</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Fine lines,</a:t>
            </a:r>
          </a:p>
          <a:p>
            <a:pPr marL="0" marR="0" lvl="0" indent="0" algn="l" defTabSz="914400" rtl="0" eaLnBrk="1" fontAlgn="ctr"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Sebum excretion</a:t>
            </a: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rate,</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Wrinkle,</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Wrinkle area  </a:t>
            </a:r>
            <a:endParaRPr kumimoji="0" lang="zh-CN" altLang="zh-CN" sz="1000" b="0" i="0" u="none" strike="noStrike" kern="12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endParaRPr>
          </a:p>
        </p:txBody>
      </p:sp>
      <p:sp>
        <p:nvSpPr>
          <p:cNvPr id="12" name="Title 11"/>
          <p:cNvSpPr>
            <a:spLocks noGrp="1"/>
          </p:cNvSpPr>
          <p:nvPr>
            <p:ph type="title"/>
          </p:nvPr>
        </p:nvSpPr>
        <p:spPr>
          <a:xfrm>
            <a:off x="450272" y="189920"/>
            <a:ext cx="11291455" cy="746137"/>
          </a:xfrm>
        </p:spPr>
        <p:txBody>
          <a:bodyPr>
            <a:noAutofit/>
          </a:bodyPr>
          <a:lstStyle/>
          <a:p>
            <a:r>
              <a:rPr lang="en-US" altLang="zh-CN" sz="2400" dirty="0">
                <a:latin typeface="+mn-lt"/>
                <a:ea typeface="宋体" panose="02010600030101010101" pitchFamily="2" charset="-122"/>
              </a:rPr>
              <a:t>Pre-aging Features Include Photoaging, Fine Lines, Sebum Excretion Rate, Wrinkle, Wrinkle Area and</a:t>
            </a:r>
            <a:r>
              <a:rPr lang="zh-CN" altLang="en-US" sz="2400" dirty="0">
                <a:latin typeface="+mn-lt"/>
                <a:ea typeface="宋体" panose="02010600030101010101" pitchFamily="2" charset="-122"/>
              </a:rPr>
              <a:t> </a:t>
            </a:r>
            <a:r>
              <a:rPr lang="en-US" altLang="zh-CN" sz="2400" dirty="0">
                <a:latin typeface="+mn-lt"/>
                <a:ea typeface="宋体" panose="02010600030101010101" pitchFamily="2" charset="-122"/>
              </a:rPr>
              <a:t>Roughness</a:t>
            </a:r>
            <a:endParaRPr lang="en-US" altLang="zh-CN" sz="2400" dirty="0">
              <a:latin typeface="+mn-lt"/>
            </a:endParaRPr>
          </a:p>
        </p:txBody>
      </p:sp>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9" name="矩形 8">
            <a:extLst>
              <a:ext uri="{FF2B5EF4-FFF2-40B4-BE49-F238E27FC236}">
                <a16:creationId xmlns:a16="http://schemas.microsoft.com/office/drawing/2014/main" id="{41A2BC25-82FE-44A9-9D11-5821433A221E}"/>
              </a:ext>
            </a:extLst>
          </p:cNvPr>
          <p:cNvSpPr/>
          <p:nvPr/>
        </p:nvSpPr>
        <p:spPr>
          <a:xfrm>
            <a:off x="406452" y="4504309"/>
            <a:ext cx="3530496" cy="1443152"/>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We found </a:t>
            </a:r>
            <a:r>
              <a:rPr kumimoji="0" lang="en-US" altLang="zh-CN" sz="1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41 skin characteristics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(TOP 20 sorted by p value in figure 1) in the 18-60 age group, with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wrinkle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(r=0.86),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firmness</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(r=0.84) and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fine lines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(r=0.84) being the three most significant aging characteristics. </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p:txBody>
      </p:sp>
      <p:sp>
        <p:nvSpPr>
          <p:cNvPr id="6" name="TextBox 5">
            <a:extLst>
              <a:ext uri="{FF2B5EF4-FFF2-40B4-BE49-F238E27FC236}">
                <a16:creationId xmlns:a16="http://schemas.microsoft.com/office/drawing/2014/main" id="{F0A66646-262C-2468-1DB9-956F8493011B}"/>
              </a:ext>
            </a:extLst>
          </p:cNvPr>
          <p:cNvSpPr txBox="1"/>
          <p:nvPr/>
        </p:nvSpPr>
        <p:spPr>
          <a:xfrm>
            <a:off x="335560" y="1468036"/>
            <a:ext cx="3448451"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rPr>
              <a:t>Figure 1. Skin characteristics in 18-60 age group</a:t>
            </a:r>
            <a:endParaRPr kumimoji="0" lang="en-SG"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endParaRPr>
          </a:p>
        </p:txBody>
      </p:sp>
      <p:sp>
        <p:nvSpPr>
          <p:cNvPr id="13" name="TextBox 12">
            <a:extLst>
              <a:ext uri="{FF2B5EF4-FFF2-40B4-BE49-F238E27FC236}">
                <a16:creationId xmlns:a16="http://schemas.microsoft.com/office/drawing/2014/main" id="{65373BEE-BCCE-52BF-B4AA-CEE1C64B4452}"/>
              </a:ext>
            </a:extLst>
          </p:cNvPr>
          <p:cNvSpPr txBox="1"/>
          <p:nvPr/>
        </p:nvSpPr>
        <p:spPr>
          <a:xfrm>
            <a:off x="3948603" y="1468036"/>
            <a:ext cx="3905092"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rPr>
              <a:t>Figure 2. Skin characteristics in 18-30 pre-aging group</a:t>
            </a:r>
            <a:endParaRPr kumimoji="0" lang="en-SG"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endParaRPr>
          </a:p>
        </p:txBody>
      </p:sp>
      <p:sp>
        <p:nvSpPr>
          <p:cNvPr id="14" name="矩形 10">
            <a:extLst>
              <a:ext uri="{FF2B5EF4-FFF2-40B4-BE49-F238E27FC236}">
                <a16:creationId xmlns:a16="http://schemas.microsoft.com/office/drawing/2014/main" id="{0F00EBA0-64E4-C136-A3EC-A2BCBC9BC651}"/>
              </a:ext>
            </a:extLst>
          </p:cNvPr>
          <p:cNvSpPr/>
          <p:nvPr/>
        </p:nvSpPr>
        <p:spPr>
          <a:xfrm>
            <a:off x="4408091" y="4504309"/>
            <a:ext cx="2986116" cy="1720151"/>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We identified </a:t>
            </a:r>
            <a:r>
              <a:rPr kumimoji="0" lang="en-US" altLang="zh-CN" sz="1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9 skin characteristics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were significantly associated with 18-30 pre-aging group, including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photoaging, fine lines, wrinkle, wrinkle area, Skin roughness (Rt, </a:t>
            </a:r>
            <a:r>
              <a:rPr kumimoji="0" lang="en-US" altLang="zh-CN" sz="1200" b="0" i="0" u="none" strike="noStrike" kern="1200" cap="none" spc="0" normalizeH="0" baseline="0" noProof="0" dirty="0" err="1">
                <a:ln>
                  <a:noFill/>
                </a:ln>
                <a:solidFill>
                  <a:srgbClr val="FF0000"/>
                </a:solidFill>
                <a:effectLst/>
                <a:uLnTx/>
                <a:uFillTx/>
                <a:latin typeface="Arial" panose="020B0604020202020204"/>
                <a:ea typeface="宋体" panose="02010600030101010101" pitchFamily="2" charset="-122"/>
                <a:cs typeface="+mn-cs"/>
              </a:rPr>
              <a:t>Ym</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Y2, Rpm) and sebum excretion rate</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5" name="TextBox 4">
            <a:extLst>
              <a:ext uri="{FF2B5EF4-FFF2-40B4-BE49-F238E27FC236}">
                <a16:creationId xmlns:a16="http://schemas.microsoft.com/office/drawing/2014/main" id="{611C486C-2482-2216-3C9C-B79223543897}"/>
              </a:ext>
            </a:extLst>
          </p:cNvPr>
          <p:cNvSpPr txBox="1"/>
          <p:nvPr/>
        </p:nvSpPr>
        <p:spPr>
          <a:xfrm>
            <a:off x="7829846" y="1383398"/>
            <a:ext cx="3684777"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rPr>
              <a:t>Figure 3. Skin characteristics in </a:t>
            </a:r>
            <a:r>
              <a:rPr kumimoji="0" lang="en-GB"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rPr>
              <a:t>t</a:t>
            </a:r>
            <a:r>
              <a:rPr kumimoji="0" lang="en-GB" altLang="zh-CN" sz="11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Times New Roman" panose="02020603050405020304" pitchFamily="18" charset="0"/>
              </a:rPr>
              <a:t>he intersection of 18-60 and 18-30 age groups</a:t>
            </a:r>
            <a:endParaRPr kumimoji="0" lang="en-SG" sz="1100" b="1" i="0" u="none" strike="noStrike" kern="1200" cap="none" spc="0" normalizeH="0" baseline="0" noProof="0" dirty="0">
              <a:ln>
                <a:noFill/>
              </a:ln>
              <a:solidFill>
                <a:srgbClr val="000000"/>
              </a:solidFill>
              <a:effectLst/>
              <a:uLnTx/>
              <a:uFillTx/>
              <a:latin typeface="Arial" panose="020B0604020202020204"/>
              <a:ea typeface="+mn-ea"/>
              <a:cs typeface="Times New Roman" panose="02020603050405020304" pitchFamily="18" charset="0"/>
            </a:endParaRPr>
          </a:p>
        </p:txBody>
      </p:sp>
      <p:sp>
        <p:nvSpPr>
          <p:cNvPr id="7" name="矩形 13">
            <a:extLst>
              <a:ext uri="{FF2B5EF4-FFF2-40B4-BE49-F238E27FC236}">
                <a16:creationId xmlns:a16="http://schemas.microsoft.com/office/drawing/2014/main" id="{48BD593D-1222-E2CE-8CF4-ABC5D3427E78}"/>
              </a:ext>
            </a:extLst>
          </p:cNvPr>
          <p:cNvSpPr/>
          <p:nvPr/>
        </p:nvSpPr>
        <p:spPr>
          <a:xfrm>
            <a:off x="7691274" y="4504309"/>
            <a:ext cx="4199520" cy="1997150"/>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In total, there were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5</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 overlapping characteristics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in the two different age groups, including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photoaging</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 (r=0.43),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fine lines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(r= 0.34),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sebum excretion rate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(r= -0.33),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wrinkle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(r=0.32) and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wrinkle area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(r=0.29) were significant indicators of pre-aging. </a:t>
            </a:r>
            <a:r>
              <a:rPr kumimoji="0" lang="en-US" altLang="zh-CN" sz="1200" b="0"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Skin roughness </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(Rt, </a:t>
            </a:r>
            <a:r>
              <a:rPr kumimoji="0" lang="en-US" altLang="zh-CN" sz="1200" b="0" i="0" u="none" strike="noStrike" kern="1200" cap="none" spc="0" normalizeH="0" baseline="0" noProof="0" dirty="0" err="1">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Ym</a:t>
            </a: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宋体" panose="02010600030101010101" pitchFamily="2" charset="-122"/>
              </a:rPr>
              <a:t>, Y2 and Rpm) were found only in the pre-aging group. All these </a:t>
            </a:r>
            <a:r>
              <a:rPr kumimoji="0" lang="en-US" altLang="zh-CN" sz="12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宋体" panose="02010600030101010101" pitchFamily="2" charset="-122"/>
              </a:rPr>
              <a:t>9 characteristics are refer to as pre-aging characteristics. </a:t>
            </a:r>
          </a:p>
        </p:txBody>
      </p:sp>
      <p:sp>
        <p:nvSpPr>
          <p:cNvPr id="11" name="文本框 10">
            <a:extLst>
              <a:ext uri="{FF2B5EF4-FFF2-40B4-BE49-F238E27FC236}">
                <a16:creationId xmlns:a16="http://schemas.microsoft.com/office/drawing/2014/main" id="{29693C5C-5C50-43D7-888F-8B8C63C50B9F}"/>
              </a:ext>
            </a:extLst>
          </p:cNvPr>
          <p:cNvSpPr txBox="1"/>
          <p:nvPr/>
        </p:nvSpPr>
        <p:spPr>
          <a:xfrm>
            <a:off x="10263076" y="3372329"/>
            <a:ext cx="1239892" cy="5539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Skin Roughness by PRIMOS (Rt, </a:t>
            </a:r>
            <a:r>
              <a:rPr kumimoji="0" lang="en-US" altLang="zh-CN" sz="1000" b="0" i="0" u="none" strike="noStrike" kern="1200" cap="none" spc="0" normalizeH="0" baseline="0" noProof="0" dirty="0" err="1">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Ym</a:t>
            </a:r>
            <a:r>
              <a:rPr kumimoji="0" lang="en-US" altLang="zh-CN"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 Y2, Rpm)</a:t>
            </a:r>
            <a:endParaRPr kumimoji="0" lang="zh-CN" altLang="en-US" sz="1000" b="0" i="0" u="none" strike="noStrike" kern="1200" cap="none" spc="0" normalizeH="0" baseline="0" noProof="0" dirty="0">
              <a:ln>
                <a:noFill/>
              </a:ln>
              <a:solidFill>
                <a:srgbClr val="F70110">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文本框 32">
            <a:extLst>
              <a:ext uri="{FF2B5EF4-FFF2-40B4-BE49-F238E27FC236}">
                <a16:creationId xmlns:a16="http://schemas.microsoft.com/office/drawing/2014/main" id="{7AC809D3-8947-4BF0-B79C-A66F2BBE6672}"/>
              </a:ext>
            </a:extLst>
          </p:cNvPr>
          <p:cNvSpPr txBox="1"/>
          <p:nvPr/>
        </p:nvSpPr>
        <p:spPr>
          <a:xfrm>
            <a:off x="8059596" y="2361489"/>
            <a:ext cx="1356007" cy="193899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Firmness, Smoothness,  Elasticity,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Cutometer (R2, R6, R7, R8),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ITA, L*, b*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Scattering,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Pigmentation,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rPr>
              <a:t>Uneven skin tone, Glossiness,    Translucency, ALPHA, K …</a:t>
            </a:r>
            <a:endParaRPr kumimoji="0" lang="zh-CN" altLang="en-US" sz="1000" b="0" i="0" u="none" strike="noStrike" kern="1200" cap="none" spc="0" normalizeH="0" baseline="0" noProof="0" dirty="0">
              <a:ln>
                <a:noFill/>
              </a:ln>
              <a:solidFill>
                <a:srgbClr val="33CFCC">
                  <a:lumMod val="50000"/>
                </a:srgbClr>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939436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A88EEF04-8CCB-83B3-B184-F75988EB493F}"/>
              </a:ext>
            </a:extLst>
          </p:cNvPr>
          <p:cNvSpPr>
            <a:spLocks noGrp="1"/>
          </p:cNvSpPr>
          <p:nvPr>
            <p:ph type="title"/>
          </p:nvPr>
        </p:nvSpPr>
        <p:spPr/>
        <p:txBody>
          <a:bodyPr/>
          <a:lstStyle/>
          <a:p>
            <a:r>
              <a:rPr lang="en-US" altLang="zh-CN">
                <a:ea typeface="黑体"/>
              </a:rPr>
              <a:t>Why are we doing research for Pre-aging? </a:t>
            </a:r>
            <a:endParaRPr lang="zh-CN" altLang="en-US"/>
          </a:p>
        </p:txBody>
      </p:sp>
      <p:sp>
        <p:nvSpPr>
          <p:cNvPr id="6" name="文本占位符 5">
            <a:extLst>
              <a:ext uri="{FF2B5EF4-FFF2-40B4-BE49-F238E27FC236}">
                <a16:creationId xmlns:a16="http://schemas.microsoft.com/office/drawing/2014/main" id="{8F08EB07-26A2-AB5C-6CA2-5537C5DCD52B}"/>
              </a:ext>
            </a:extLst>
          </p:cNvPr>
          <p:cNvSpPr>
            <a:spLocks noGrp="1"/>
          </p:cNvSpPr>
          <p:nvPr>
            <p:ph type="body" sz="quarter" idx="13"/>
          </p:nvPr>
        </p:nvSpPr>
        <p:spPr>
          <a:xfrm>
            <a:off x="342743" y="797363"/>
            <a:ext cx="11506200" cy="276999"/>
          </a:xfrm>
        </p:spPr>
        <p:txBody>
          <a:bodyPr/>
          <a:lstStyle/>
          <a:p>
            <a:r>
              <a:rPr lang="en-US" altLang="zh-CN"/>
              <a:t>Consumer Insight &amp; Business Opportunity:</a:t>
            </a:r>
            <a:r>
              <a:rPr lang="zh-CN" altLang="en-US"/>
              <a:t> </a:t>
            </a:r>
            <a:r>
              <a:rPr lang="en-US" altLang="zh-CN" sz="2000">
                <a:latin typeface="Arial"/>
                <a:ea typeface="黑体"/>
                <a:cs typeface="Arial"/>
              </a:rPr>
              <a:t>75% consumer start to use anti-aging product before 25</a:t>
            </a:r>
            <a:r>
              <a:rPr lang="en-US" altLang="zh-CN"/>
              <a:t> </a:t>
            </a:r>
          </a:p>
        </p:txBody>
      </p:sp>
      <p:pic>
        <p:nvPicPr>
          <p:cNvPr id="8" name="Picture 2">
            <a:extLst>
              <a:ext uri="{FF2B5EF4-FFF2-40B4-BE49-F238E27FC236}">
                <a16:creationId xmlns:a16="http://schemas.microsoft.com/office/drawing/2014/main" id="{D75EDB57-EAB0-2EF2-4FE7-E9A60DE229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1275" y="1562036"/>
            <a:ext cx="9607146" cy="315641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2F8125B-0F11-24E6-9D26-D5632B092979}"/>
              </a:ext>
            </a:extLst>
          </p:cNvPr>
          <p:cNvSpPr txBox="1"/>
          <p:nvPr/>
        </p:nvSpPr>
        <p:spPr>
          <a:xfrm>
            <a:off x="3048802" y="3246740"/>
            <a:ext cx="6097604" cy="369332"/>
          </a:xfrm>
          <a:prstGeom prst="rect">
            <a:avLst/>
          </a:prstGeom>
          <a:noFill/>
        </p:spPr>
        <p:txBody>
          <a:bodyPr wrap="square">
            <a:spAutoFit/>
          </a:bodyPr>
          <a:lstStyle/>
          <a:p>
            <a:endParaRPr lang="zh-CN" altLang="en-US"/>
          </a:p>
        </p:txBody>
      </p:sp>
      <p:sp>
        <p:nvSpPr>
          <p:cNvPr id="15" name="Title 1">
            <a:extLst>
              <a:ext uri="{FF2B5EF4-FFF2-40B4-BE49-F238E27FC236}">
                <a16:creationId xmlns:a16="http://schemas.microsoft.com/office/drawing/2014/main" id="{E37B6E95-BF3E-4C54-9E41-569378EB3AB9}"/>
              </a:ext>
            </a:extLst>
          </p:cNvPr>
          <p:cNvSpPr txBox="1">
            <a:spLocks/>
          </p:cNvSpPr>
          <p:nvPr/>
        </p:nvSpPr>
        <p:spPr>
          <a:xfrm>
            <a:off x="1817413" y="5206121"/>
            <a:ext cx="8884118" cy="926704"/>
          </a:xfrm>
          <a:prstGeom prst="rect">
            <a:avLst/>
          </a:prstGeom>
        </p:spPr>
        <p:txBody>
          <a:bodyPr vert="horz" wrap="square" lIns="0" tIns="0" rIns="0" bIns="0" rtlCol="0" anchor="ctr">
            <a:normAutofit lnSpcReduction="10000"/>
          </a:bodyPr>
          <a:lstStyle>
            <a:lvl1pPr algn="l" defTabSz="914400" rtl="0" eaLnBrk="1" latinLnBrk="0" hangingPunct="1">
              <a:lnSpc>
                <a:spcPct val="90000"/>
              </a:lnSpc>
              <a:spcBef>
                <a:spcPct val="0"/>
              </a:spcBef>
              <a:buNone/>
              <a:defRPr sz="3000" b="1" kern="1200" spc="-40" baseline="0">
                <a:solidFill>
                  <a:schemeClr val="tx1"/>
                </a:solidFill>
                <a:latin typeface="+mj-lt"/>
                <a:ea typeface="+mj-ea"/>
                <a:cs typeface="+mj-cs"/>
              </a:defRPr>
            </a:lvl1pPr>
          </a:lstStyle>
          <a:p>
            <a:pPr algn="ctr"/>
            <a:r>
              <a:rPr lang="en-US" sz="2400" dirty="0">
                <a:ea typeface="等线 Light"/>
              </a:rPr>
              <a:t>A</a:t>
            </a:r>
            <a:r>
              <a:rPr lang="en-US" altLang="zh-CN" sz="2400" dirty="0">
                <a:ea typeface="等线 Light"/>
              </a:rPr>
              <a:t>re</a:t>
            </a:r>
            <a:r>
              <a:rPr lang="en-US" sz="2400" dirty="0">
                <a:ea typeface="等线 Light"/>
              </a:rPr>
              <a:t> there any emerging aging sign for 20+ </a:t>
            </a:r>
            <a:r>
              <a:rPr lang="en-US" sz="2400" dirty="0" err="1">
                <a:ea typeface="等线 Light"/>
              </a:rPr>
              <a:t>yrs</a:t>
            </a:r>
            <a:r>
              <a:rPr lang="en-US" sz="2400" dirty="0">
                <a:ea typeface="等线 Light"/>
              </a:rPr>
              <a:t>?</a:t>
            </a:r>
            <a:endParaRPr lang="zh-CN" altLang="en-US" dirty="0"/>
          </a:p>
          <a:p>
            <a:pPr algn="ctr"/>
            <a:r>
              <a:rPr lang="en-US" sz="2400" dirty="0">
                <a:ea typeface="等线 Light"/>
              </a:rPr>
              <a:t>What is the science behind pre-aging?</a:t>
            </a:r>
            <a:endParaRPr lang="en-US" dirty="0"/>
          </a:p>
          <a:p>
            <a:pPr algn="ctr"/>
            <a:r>
              <a:rPr lang="en-US" sz="2400" dirty="0">
                <a:ea typeface="等线 Light"/>
              </a:rPr>
              <a:t>How to translate with technical insights to consumers?</a:t>
            </a:r>
            <a:endParaRPr lang="en-US" sz="2400" dirty="0"/>
          </a:p>
        </p:txBody>
      </p:sp>
      <p:sp>
        <p:nvSpPr>
          <p:cNvPr id="2" name="矩形 1">
            <a:extLst>
              <a:ext uri="{FF2B5EF4-FFF2-40B4-BE49-F238E27FC236}">
                <a16:creationId xmlns:a16="http://schemas.microsoft.com/office/drawing/2014/main" id="{03F8A638-83F1-B9B5-A7D5-09B50C5BF159}"/>
              </a:ext>
            </a:extLst>
          </p:cNvPr>
          <p:cNvSpPr/>
          <p:nvPr/>
        </p:nvSpPr>
        <p:spPr>
          <a:xfrm>
            <a:off x="4071257" y="1393371"/>
            <a:ext cx="2090057" cy="914400"/>
          </a:xfrm>
          <a:prstGeom prst="rect">
            <a:avLst/>
          </a:prstGeom>
          <a:noFill/>
          <a:ln w="285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err="1">
              <a:solidFill>
                <a:sysClr val="windowText" lastClr="000000"/>
              </a:solidFill>
            </a:endParaRPr>
          </a:p>
        </p:txBody>
      </p:sp>
      <p:sp>
        <p:nvSpPr>
          <p:cNvPr id="3" name="矩形 2">
            <a:extLst>
              <a:ext uri="{FF2B5EF4-FFF2-40B4-BE49-F238E27FC236}">
                <a16:creationId xmlns:a16="http://schemas.microsoft.com/office/drawing/2014/main" id="{CD382C67-7605-5A00-FEB0-209C06F5466A}"/>
              </a:ext>
            </a:extLst>
          </p:cNvPr>
          <p:cNvSpPr/>
          <p:nvPr/>
        </p:nvSpPr>
        <p:spPr>
          <a:xfrm>
            <a:off x="7641771" y="2536370"/>
            <a:ext cx="2960914" cy="50074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err="1">
              <a:solidFill>
                <a:sysClr val="windowText" lastClr="000000"/>
              </a:solidFill>
            </a:endParaRPr>
          </a:p>
        </p:txBody>
      </p:sp>
    </p:spTree>
    <p:extLst>
      <p:ext uri="{BB962C8B-B14F-4D97-AF65-F5344CB8AC3E}">
        <p14:creationId xmlns:p14="http://schemas.microsoft.com/office/powerpoint/2010/main" val="1442277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6" name="标题 5">
            <a:extLst>
              <a:ext uri="{FF2B5EF4-FFF2-40B4-BE49-F238E27FC236}">
                <a16:creationId xmlns:a16="http://schemas.microsoft.com/office/drawing/2014/main" id="{55FBBAD0-7C63-416F-9C11-E5C62F2C17EC}"/>
              </a:ext>
            </a:extLst>
          </p:cNvPr>
          <p:cNvSpPr txBox="1">
            <a:spLocks noGrp="1"/>
          </p:cNvSpPr>
          <p:nvPr>
            <p:ph type="title"/>
          </p:nvPr>
        </p:nvSpPr>
        <p:spPr>
          <a:xfrm>
            <a:off x="609600" y="347881"/>
            <a:ext cx="10972800" cy="757130"/>
          </a:xfrm>
          <a:prstGeom prst="rect">
            <a:avLst/>
          </a:prstGeom>
          <a:noFill/>
        </p:spPr>
        <p:txBody>
          <a:bodyPr wrap="square" rtlCol="0">
            <a:spAutoFit/>
          </a:bodyPr>
          <a:lstStyle/>
          <a:p>
            <a:r>
              <a:rPr lang="en-US" altLang="zh-CN" sz="2400" dirty="0">
                <a:latin typeface="+mn-lt"/>
                <a:cs typeface="Times New Roman" panose="02020603050405020304" pitchFamily="18" charset="0"/>
              </a:rPr>
              <a:t>Lifestyle Factors Including Pollution, Use Of Skin Care And Social Media Are Important Exposomes Affecting Pre-aging</a:t>
            </a:r>
          </a:p>
        </p:txBody>
      </p:sp>
      <p:sp>
        <p:nvSpPr>
          <p:cNvPr id="3" name="矩形 2">
            <a:extLst>
              <a:ext uri="{FF2B5EF4-FFF2-40B4-BE49-F238E27FC236}">
                <a16:creationId xmlns:a16="http://schemas.microsoft.com/office/drawing/2014/main" id="{E40A45A5-A480-4E50-B8E7-12B18009013A}"/>
              </a:ext>
            </a:extLst>
          </p:cNvPr>
          <p:cNvSpPr/>
          <p:nvPr/>
        </p:nvSpPr>
        <p:spPr>
          <a:xfrm>
            <a:off x="609600" y="1270181"/>
            <a:ext cx="597631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Times New Roman" panose="02020603050405020304" pitchFamily="18" charset="0"/>
              </a:rPr>
              <a:t>Significant life habits correlated with clinical pre-aging skin features</a:t>
            </a:r>
            <a:endParaRPr kumimoji="0" lang="zh-CN" altLang="en-US" sz="1400" b="1"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Times New Roman" panose="02020603050405020304" pitchFamily="18" charset="0"/>
            </a:endParaRPr>
          </a:p>
        </p:txBody>
      </p:sp>
      <p:graphicFrame>
        <p:nvGraphicFramePr>
          <p:cNvPr id="13" name="表格 10">
            <a:extLst>
              <a:ext uri="{FF2B5EF4-FFF2-40B4-BE49-F238E27FC236}">
                <a16:creationId xmlns:a16="http://schemas.microsoft.com/office/drawing/2014/main" id="{5DFEB6A7-FCC5-6FB9-1119-575D959C1D6F}"/>
              </a:ext>
            </a:extLst>
          </p:cNvPr>
          <p:cNvGraphicFramePr>
            <a:graphicFrameLocks noGrp="1"/>
          </p:cNvGraphicFramePr>
          <p:nvPr/>
        </p:nvGraphicFramePr>
        <p:xfrm>
          <a:off x="635070" y="1577958"/>
          <a:ext cx="10972800" cy="3370308"/>
        </p:xfrm>
        <a:graphic>
          <a:graphicData uri="http://schemas.openxmlformats.org/drawingml/2006/table">
            <a:tbl>
              <a:tblPr firstRow="1" firstCol="1" bandRow="1">
                <a:tableStyleId>{793D81CF-94F2-401A-BA57-92F5A7B2D0C5}</a:tableStyleId>
              </a:tblPr>
              <a:tblGrid>
                <a:gridCol w="1097280">
                  <a:extLst>
                    <a:ext uri="{9D8B030D-6E8A-4147-A177-3AD203B41FA5}">
                      <a16:colId xmlns:a16="http://schemas.microsoft.com/office/drawing/2014/main" val="4035221511"/>
                    </a:ext>
                  </a:extLst>
                </a:gridCol>
                <a:gridCol w="1097280">
                  <a:extLst>
                    <a:ext uri="{9D8B030D-6E8A-4147-A177-3AD203B41FA5}">
                      <a16:colId xmlns:a16="http://schemas.microsoft.com/office/drawing/2014/main" val="263701808"/>
                    </a:ext>
                  </a:extLst>
                </a:gridCol>
                <a:gridCol w="1097280">
                  <a:extLst>
                    <a:ext uri="{9D8B030D-6E8A-4147-A177-3AD203B41FA5}">
                      <a16:colId xmlns:a16="http://schemas.microsoft.com/office/drawing/2014/main" val="1320364732"/>
                    </a:ext>
                  </a:extLst>
                </a:gridCol>
                <a:gridCol w="1097280">
                  <a:extLst>
                    <a:ext uri="{9D8B030D-6E8A-4147-A177-3AD203B41FA5}">
                      <a16:colId xmlns:a16="http://schemas.microsoft.com/office/drawing/2014/main" val="3582834075"/>
                    </a:ext>
                  </a:extLst>
                </a:gridCol>
                <a:gridCol w="1271835">
                  <a:extLst>
                    <a:ext uri="{9D8B030D-6E8A-4147-A177-3AD203B41FA5}">
                      <a16:colId xmlns:a16="http://schemas.microsoft.com/office/drawing/2014/main" val="3861304201"/>
                    </a:ext>
                  </a:extLst>
                </a:gridCol>
                <a:gridCol w="922725">
                  <a:extLst>
                    <a:ext uri="{9D8B030D-6E8A-4147-A177-3AD203B41FA5}">
                      <a16:colId xmlns:a16="http://schemas.microsoft.com/office/drawing/2014/main" val="686143977"/>
                    </a:ext>
                  </a:extLst>
                </a:gridCol>
                <a:gridCol w="1097280">
                  <a:extLst>
                    <a:ext uri="{9D8B030D-6E8A-4147-A177-3AD203B41FA5}">
                      <a16:colId xmlns:a16="http://schemas.microsoft.com/office/drawing/2014/main" val="3264084964"/>
                    </a:ext>
                  </a:extLst>
                </a:gridCol>
                <a:gridCol w="1097280">
                  <a:extLst>
                    <a:ext uri="{9D8B030D-6E8A-4147-A177-3AD203B41FA5}">
                      <a16:colId xmlns:a16="http://schemas.microsoft.com/office/drawing/2014/main" val="2121547186"/>
                    </a:ext>
                  </a:extLst>
                </a:gridCol>
                <a:gridCol w="1097280">
                  <a:extLst>
                    <a:ext uri="{9D8B030D-6E8A-4147-A177-3AD203B41FA5}">
                      <a16:colId xmlns:a16="http://schemas.microsoft.com/office/drawing/2014/main" val="743836880"/>
                    </a:ext>
                  </a:extLst>
                </a:gridCol>
                <a:gridCol w="1097280">
                  <a:extLst>
                    <a:ext uri="{9D8B030D-6E8A-4147-A177-3AD203B41FA5}">
                      <a16:colId xmlns:a16="http://schemas.microsoft.com/office/drawing/2014/main" val="4233881880"/>
                    </a:ext>
                  </a:extLst>
                </a:gridCol>
              </a:tblGrid>
              <a:tr h="643179">
                <a:tc>
                  <a:txBody>
                    <a:bodyPr/>
                    <a:lstStyle/>
                    <a:p>
                      <a:pPr algn="ctr" fontAlgn="ctr"/>
                      <a:r>
                        <a:rPr lang="en-US" altLang="zh-CN"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photoaging</a:t>
                      </a:r>
                      <a:endParaRPr lang="en-US" sz="1050" b="1" i="0" u="none" strike="noStrike" dirty="0">
                        <a:solidFill>
                          <a:schemeClr val="bg1"/>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fine lines</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wrinkle</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wrinkle area</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Exposome on sebum secretion rate</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tc>
                  <a:txBody>
                    <a:bodyPr/>
                    <a:lstStyle/>
                    <a:p>
                      <a:pPr algn="ctr" fontAlgn="ctr"/>
                      <a:r>
                        <a:rPr lang="en-US" sz="1050" b="1" i="0" u="none" strike="noStrike" dirty="0" err="1">
                          <a:solidFill>
                            <a:schemeClr val="bg1"/>
                          </a:solidFill>
                          <a:effectLst/>
                          <a:latin typeface="+mj-lt"/>
                          <a:ea typeface="等线" panose="02010600030101010101" pitchFamily="2" charset="-122"/>
                          <a:cs typeface="Times New Roman" panose="02020603050405020304" pitchFamily="18" charset="0"/>
                        </a:rPr>
                        <a:t>Pr</a:t>
                      </a:r>
                      <a:r>
                        <a:rPr lang="en-US" sz="1050" b="1" i="0" u="none" strike="noStrike" dirty="0">
                          <a:solidFill>
                            <a:schemeClr val="bg1"/>
                          </a:solidFill>
                          <a:effectLst/>
                          <a:latin typeface="+mj-lt"/>
                          <a:ea typeface="等线" panose="02010600030101010101" pitchFamily="2" charset="-122"/>
                          <a:cs typeface="Times New Roman" panose="02020603050405020304" pitchFamily="18" charset="0"/>
                        </a:rPr>
                        <a:t>(&gt;F)</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solidFill>
                      <a:schemeClr val="bg2">
                        <a:lumMod val="25000"/>
                      </a:schemeClr>
                    </a:solidFill>
                  </a:tcPr>
                </a:tc>
                <a:extLst>
                  <a:ext uri="{0D108BD9-81ED-4DB2-BD59-A6C34878D82A}">
                    <a16:rowId xmlns:a16="http://schemas.microsoft.com/office/drawing/2014/main" val="1586273627"/>
                  </a:ext>
                </a:extLst>
              </a:tr>
              <a:tr h="372924">
                <a:tc>
                  <a:txBody>
                    <a:bodyPr/>
                    <a:lstStyle/>
                    <a:p>
                      <a:pPr marL="0" algn="ctr" defTabSz="914400" rtl="0" eaLnBrk="1" fontAlgn="ctr" latinLnBrk="0" hangingPunct="1"/>
                      <a:r>
                        <a:rPr lang="en-US" altLang="zh-CN" sz="1050" b="1" i="0" u="none" strike="noStrike" kern="1200" dirty="0">
                          <a:solidFill>
                            <a:srgbClr val="7030A0"/>
                          </a:solidFill>
                          <a:effectLst/>
                          <a:latin typeface="+mj-lt"/>
                          <a:ea typeface="等线" panose="02010600030101010101" pitchFamily="2" charset="-122"/>
                          <a:cs typeface="Times New Roman" panose="02020603050405020304" pitchFamily="18" charset="0"/>
                        </a:rPr>
                        <a:t>Cooking</a:t>
                      </a:r>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dirty="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0.00720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Facial lotion</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0.00184</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0.00058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7030A0"/>
                          </a:solidFill>
                          <a:effectLst/>
                          <a:latin typeface="+mj-lt"/>
                          <a:ea typeface="等线" panose="02010600030101010101" pitchFamily="2" charset="-122"/>
                          <a:cs typeface="Times New Roman" panose="02020603050405020304" pitchFamily="18" charset="0"/>
                        </a:rPr>
                        <a:t>Smoking</a:t>
                      </a:r>
                      <a:r>
                        <a:rPr lang="en-US" sz="1050" b="1" i="0" u="none" strike="noStrike" kern="1200" dirty="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dirty="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0.01132</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0.01805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20719222"/>
                  </a:ext>
                </a:extLst>
              </a:tr>
              <a:tr h="372924">
                <a:tc>
                  <a:txBody>
                    <a:bodyPr/>
                    <a:lstStyle/>
                    <a:p>
                      <a:pPr marL="0" algn="ctr" defTabSz="914400" rtl="0" eaLnBrk="1" fontAlgn="ctr" latinLnBrk="0" hangingPunct="1"/>
                      <a:r>
                        <a:rPr lang="en-US" altLang="zh-CN" sz="1050" b="1" i="0" u="none" strike="noStrike" kern="1200" dirty="0">
                          <a:solidFill>
                            <a:srgbClr val="00B050"/>
                          </a:solidFill>
                          <a:effectLst/>
                          <a:latin typeface="+mj-lt"/>
                          <a:ea typeface="等线" panose="02010600030101010101" pitchFamily="2" charset="-122"/>
                          <a:cs typeface="Times New Roman" panose="02020603050405020304" pitchFamily="18" charset="0"/>
                        </a:rPr>
                        <a:t>Outdoor time</a:t>
                      </a:r>
                      <a:endParaRPr lang="zh-CN" altLang="en-US" sz="1050" b="1" i="0" u="none" strike="noStrike" kern="1200" dirty="0">
                        <a:solidFill>
                          <a:srgbClr val="00B05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0.01081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0.00373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002060"/>
                          </a:solidFill>
                          <a:effectLst/>
                          <a:latin typeface="+mj-lt"/>
                          <a:ea typeface="等线" panose="02010600030101010101" pitchFamily="2" charset="-122"/>
                          <a:cs typeface="Times New Roman" panose="02020603050405020304" pitchFamily="18" charset="0"/>
                        </a:rPr>
                        <a:t>Drinking tea</a:t>
                      </a:r>
                      <a:endParaRPr lang="zh-CN" altLang="en-US" sz="1050" b="1" i="0" u="none" strike="noStrike" kern="1200" dirty="0">
                        <a:solidFill>
                          <a:srgbClr val="00206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0.00505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00B050"/>
                          </a:solidFill>
                          <a:effectLst/>
                          <a:latin typeface="+mj-lt"/>
                          <a:ea typeface="等线" panose="02010600030101010101" pitchFamily="2" charset="-122"/>
                          <a:cs typeface="Times New Roman" panose="02020603050405020304" pitchFamily="18" charset="0"/>
                        </a:rPr>
                        <a:t>Entertainment</a:t>
                      </a:r>
                      <a:r>
                        <a:rPr lang="en-US" sz="1050" b="1" i="0" u="none" strike="noStrike" kern="1200" dirty="0">
                          <a:solidFill>
                            <a:schemeClr val="tx1"/>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dirty="0">
                        <a:solidFill>
                          <a:schemeClr val="tx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0.01483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Acne treatment</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chemeClr val="tx1"/>
                          </a:solidFill>
                          <a:effectLst/>
                          <a:latin typeface="+mj-lt"/>
                          <a:ea typeface="等线" panose="02010600030101010101" pitchFamily="2" charset="-122"/>
                          <a:cs typeface="Times New Roman" panose="02020603050405020304" pitchFamily="18" charset="0"/>
                        </a:rPr>
                        <a:t>0.02227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0750755"/>
                  </a:ext>
                </a:extLst>
              </a:tr>
              <a:tr h="484742">
                <a:tc>
                  <a:txBody>
                    <a:bodyPr/>
                    <a:lstStyle/>
                    <a:p>
                      <a:pPr marL="0" algn="ctr" defTabSz="914400" rtl="0" eaLnBrk="1" fontAlgn="ctr" latinLnBrk="0" hangingPunct="1"/>
                      <a:r>
                        <a:rPr 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rPr>
                        <a:t>Social media</a:t>
                      </a:r>
                      <a:endParaRPr lang="zh-CN" altLang="en-US" sz="1050" b="1" i="0" u="none" strike="noStrike" kern="1200" dirty="0">
                        <a:solidFill>
                          <a:srgbClr val="FF000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0.01880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7030A0"/>
                          </a:solidFill>
                          <a:effectLst/>
                          <a:latin typeface="+mj-lt"/>
                          <a:ea typeface="等线" panose="02010600030101010101" pitchFamily="2" charset="-122"/>
                          <a:cs typeface="Times New Roman" panose="02020603050405020304" pitchFamily="18" charset="0"/>
                        </a:rPr>
                        <a:t>Frequency of exposure to cooking fumes</a:t>
                      </a:r>
                      <a:endParaRPr lang="zh-CN" altLang="en-US" sz="1050" b="1" i="0" u="none" strike="noStrike" kern="1200" dirty="0">
                        <a:solidFill>
                          <a:srgbClr val="7030A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0.03589</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Facial cream</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0.01370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00B050"/>
                          </a:solidFill>
                          <a:effectLst/>
                          <a:latin typeface="+mj-lt"/>
                          <a:ea typeface="等线" panose="02010600030101010101" pitchFamily="2" charset="-122"/>
                          <a:cs typeface="Times New Roman" panose="02020603050405020304" pitchFamily="18" charset="0"/>
                        </a:rPr>
                        <a:t>Outdoor time</a:t>
                      </a:r>
                      <a:endParaRPr lang="zh-CN" altLang="en-US" sz="1050" b="1" i="0" u="none" strike="noStrike" kern="1200" dirty="0">
                        <a:solidFill>
                          <a:srgbClr val="00B05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0.01809</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rgbClr val="7030A0"/>
                          </a:solidFill>
                          <a:effectLst/>
                          <a:latin typeface="+mj-lt"/>
                          <a:ea typeface="等线" panose="02010600030101010101" pitchFamily="2" charset="-122"/>
                          <a:cs typeface="Times New Roman" panose="02020603050405020304" pitchFamily="18" charset="0"/>
                        </a:rPr>
                        <a:t>Cooking</a:t>
                      </a:r>
                      <a:r>
                        <a:rPr lang="en-US" sz="1050" b="1" i="0" u="none" strike="noStrike" kern="1200" dirty="0">
                          <a:solidFill>
                            <a:srgbClr val="000000"/>
                          </a:solidFill>
                          <a:effectLst/>
                          <a:latin typeface="+mj-lt"/>
                          <a:ea typeface="等线" panose="02010600030101010101" pitchFamily="2" charset="-122"/>
                          <a:cs typeface="Times New Roman" panose="02020603050405020304" pitchFamily="18" charset="0"/>
                        </a:rPr>
                        <a:t> </a:t>
                      </a:r>
                      <a:endParaRPr lang="zh-CN" altLang="en-US"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0.02677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882647445"/>
                  </a:ext>
                </a:extLst>
              </a:tr>
              <a:tr h="372924">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Cleanser</a:t>
                      </a: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0.02247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7030A0"/>
                          </a:solidFill>
                          <a:effectLst/>
                          <a:latin typeface="+mj-lt"/>
                          <a:ea typeface="等线" panose="02010600030101010101" pitchFamily="2" charset="-122"/>
                          <a:cs typeface="Times New Roman" panose="02020603050405020304" pitchFamily="18" charset="0"/>
                        </a:rPr>
                        <a:t>Cooking</a:t>
                      </a:r>
                      <a:endParaRPr lang="zh-CN" altLang="en-US" sz="1050" b="1" i="0" u="none" strike="noStrike" kern="1200" dirty="0">
                        <a:solidFill>
                          <a:srgbClr val="7030A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0.02821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Cleanser</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0.02913</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32755422"/>
                  </a:ext>
                </a:extLst>
              </a:tr>
              <a:tr h="372924">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Essences</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0.02708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sz="1050" b="1" i="0" u="none" strike="noStrike" kern="1200" dirty="0">
                          <a:solidFill>
                            <a:schemeClr val="accent1"/>
                          </a:solidFill>
                          <a:effectLst/>
                          <a:latin typeface="+mj-lt"/>
                          <a:ea typeface="等线" panose="02010600030101010101" pitchFamily="2" charset="-122"/>
                          <a:cs typeface="Times New Roman" panose="02020603050405020304" pitchFamily="18" charset="0"/>
                        </a:rPr>
                        <a:t>Electronic equipment</a:t>
                      </a:r>
                      <a:endParaRPr lang="zh-CN" altLang="en-US" sz="1050" b="1" i="0" u="none" strike="noStrike" kern="1200" dirty="0">
                        <a:solidFill>
                          <a:schemeClr val="accent1"/>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0.02865</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72315526"/>
                  </a:ext>
                </a:extLst>
              </a:tr>
              <a:tr h="372924">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Acne treatment</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0.02788</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Facial lotion</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0.02890</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86303976"/>
                  </a:ext>
                </a:extLst>
              </a:tr>
              <a:tr h="372924">
                <a:tc>
                  <a:txBody>
                    <a:bodyPr/>
                    <a:lstStyle/>
                    <a:p>
                      <a:pPr marL="0" algn="ctr" defTabSz="914400" rtl="0" eaLnBrk="1" fontAlgn="ctr" latinLnBrk="0" hangingPunct="1"/>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Eye</a:t>
                      </a:r>
                      <a:r>
                        <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rPr>
                        <a:t> </a:t>
                      </a:r>
                      <a:r>
                        <a:rPr lang="en-US" altLang="zh-CN" sz="1050" b="1" i="0" u="none" strike="noStrike" kern="1200" dirty="0">
                          <a:solidFill>
                            <a:srgbClr val="0070C0"/>
                          </a:solidFill>
                          <a:effectLst/>
                          <a:latin typeface="+mj-lt"/>
                          <a:ea typeface="等线" panose="02010600030101010101" pitchFamily="2" charset="-122"/>
                          <a:cs typeface="Times New Roman" panose="02020603050405020304" pitchFamily="18" charset="0"/>
                        </a:rPr>
                        <a:t>cream</a:t>
                      </a:r>
                      <a:endParaRPr lang="zh-CN" altLang="en-US" sz="1050" b="1" i="0" u="none" strike="noStrike" kern="1200" dirty="0">
                        <a:solidFill>
                          <a:srgbClr val="0070C0"/>
                        </a:solidFill>
                        <a:effectLst/>
                        <a:latin typeface="+mj-lt"/>
                        <a:ea typeface="等线" panose="02010600030101010101" pitchFamily="2" charset="-122"/>
                        <a:cs typeface="Times New Roman" panose="02020603050405020304" pitchFamily="18" charset="0"/>
                      </a:endParaRPr>
                    </a:p>
                  </a:txBody>
                  <a:tcPr marL="9525" marR="9525" marT="9525" marB="0" anchor="ctr">
                    <a:lnL w="12700" cmpd="sng">
                      <a:noFill/>
                    </a:lnL>
                    <a:lnR>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0.04601</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2060"/>
                          </a:solidFill>
                          <a:effectLst/>
                          <a:latin typeface="+mj-lt"/>
                          <a:ea typeface="等线" panose="02010600030101010101" pitchFamily="2" charset="-122"/>
                          <a:cs typeface="Times New Roman" panose="02020603050405020304" pitchFamily="18" charset="0"/>
                        </a:rPr>
                        <a:t>High-carbohydrate snacks or desserts</a:t>
                      </a:r>
                      <a:endParaRPr lang="zh-CN" altLang="en-US" sz="1050" b="1" i="0" u="none" strike="noStrike" kern="1200" dirty="0">
                        <a:solidFill>
                          <a:srgbClr val="00206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r>
                        <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rPr>
                        <a:t>0.03597</a:t>
                      </a: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algn="ctr" defTabSz="914400" rtl="0" eaLnBrk="1" fontAlgn="ctr" latinLnBrk="0" hangingPunct="1"/>
                      <a:endParaRPr lang="en-US" altLang="zh-CN" sz="1050" b="1" i="0" u="none" strike="noStrike" kern="1200" dirty="0">
                        <a:solidFill>
                          <a:srgbClr val="000000"/>
                        </a:solidFill>
                        <a:effectLst/>
                        <a:latin typeface="+mj-lt"/>
                        <a:ea typeface="等线" panose="02010600030101010101" pitchFamily="2" charset="-122"/>
                        <a:cs typeface="Times New Roman" panose="02020603050405020304" pitchFamily="18" charset="0"/>
                      </a:endParaRPr>
                    </a:p>
                  </a:txBody>
                  <a:tcPr marL="9525" marR="9525" marT="9525" marB="0" anchor="ctr">
                    <a:lnL>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49237684"/>
                  </a:ext>
                </a:extLst>
              </a:tr>
            </a:tbl>
          </a:graphicData>
        </a:graphic>
      </p:graphicFrame>
      <p:sp>
        <p:nvSpPr>
          <p:cNvPr id="15" name="TextBox 14">
            <a:extLst>
              <a:ext uri="{FF2B5EF4-FFF2-40B4-BE49-F238E27FC236}">
                <a16:creationId xmlns:a16="http://schemas.microsoft.com/office/drawing/2014/main" id="{122A9739-C67C-2351-4F7F-43ADD213C3F9}"/>
              </a:ext>
            </a:extLst>
          </p:cNvPr>
          <p:cNvSpPr txBox="1"/>
          <p:nvPr/>
        </p:nvSpPr>
        <p:spPr>
          <a:xfrm>
            <a:off x="9862659" y="3867387"/>
            <a:ext cx="1719741" cy="1061829"/>
          </a:xfrm>
          <a:prstGeom prst="rect">
            <a:avLst/>
          </a:prstGeom>
          <a:solidFill>
            <a:schemeClr val="bg1"/>
          </a:solidFill>
          <a:effectLst>
            <a:outerShdw blurRad="63500" sx="102000" sy="102000" algn="ctr" rotWithShape="0">
              <a:prstClr val="black">
                <a:alpha val="40000"/>
              </a:prstClr>
            </a:outerShdw>
          </a:effec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50" b="1" i="0" u="sng" strike="noStrike" kern="1200" cap="none" spc="0" normalizeH="0" baseline="0" noProof="0" dirty="0">
                <a:ln>
                  <a:noFill/>
                </a:ln>
                <a:solidFill>
                  <a:srgbClr val="000000"/>
                </a:solidFill>
                <a:effectLst/>
                <a:uLnTx/>
                <a:uFillTx/>
                <a:latin typeface="Arial" panose="020B0604020202020204"/>
                <a:ea typeface="等线" panose="02010600030101010101" pitchFamily="2" charset="-122"/>
                <a:cs typeface="Times New Roman" panose="02020603050405020304" pitchFamily="18" charset="0"/>
              </a:rPr>
              <a:t>Life Habit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050" b="1" i="0" u="none" strike="noStrike" kern="1200" cap="none" spc="0" normalizeH="0" baseline="0" noProof="0" dirty="0">
                <a:ln>
                  <a:noFill/>
                </a:ln>
                <a:solidFill>
                  <a:srgbClr val="7030A0"/>
                </a:solidFill>
                <a:effectLst/>
                <a:uLnTx/>
                <a:uFillTx/>
                <a:latin typeface="Arial" panose="020B0604020202020204"/>
                <a:ea typeface="等线" panose="02010600030101010101" pitchFamily="2" charset="-122"/>
                <a:cs typeface="Times New Roman" panose="02020603050405020304" pitchFamily="18" charset="0"/>
              </a:rPr>
              <a:t>Pollution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rgbClr val="0070C0"/>
                </a:solidFill>
                <a:effectLst/>
                <a:uLnTx/>
                <a:uFillTx/>
                <a:latin typeface="Arial" panose="020B0604020202020204"/>
                <a:ea typeface="等线" panose="02010600030101010101" pitchFamily="2" charset="-122"/>
                <a:cs typeface="Times New Roman" panose="02020603050405020304" pitchFamily="18" charset="0"/>
              </a:rPr>
              <a:t>Skin care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rgbClr val="FF0000"/>
                </a:solidFill>
                <a:effectLst/>
                <a:uLnTx/>
                <a:uFillTx/>
                <a:latin typeface="Arial" panose="020B0604020202020204"/>
                <a:ea typeface="等线" panose="02010600030101010101" pitchFamily="2" charset="-122"/>
                <a:cs typeface="Times New Roman" panose="02020603050405020304" pitchFamily="18" charset="0"/>
              </a:rPr>
              <a:t>Social media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rgbClr val="00B050"/>
                </a:solidFill>
                <a:effectLst/>
                <a:uLnTx/>
                <a:uFillTx/>
                <a:latin typeface="Arial" panose="020B0604020202020204"/>
                <a:ea typeface="等线" panose="02010600030101010101" pitchFamily="2" charset="-122"/>
                <a:cs typeface="Times New Roman" panose="02020603050405020304" pitchFamily="18" charset="0"/>
              </a:rPr>
              <a:t>Outdoor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1" i="0" u="none" strike="noStrike" kern="1200" cap="none" spc="0" normalizeH="0" baseline="0" noProof="0" dirty="0">
                <a:ln>
                  <a:noFill/>
                </a:ln>
                <a:solidFill>
                  <a:srgbClr val="002060"/>
                </a:solidFill>
                <a:effectLst/>
                <a:uLnTx/>
                <a:uFillTx/>
                <a:latin typeface="Arial" panose="020B0604020202020204"/>
                <a:ea typeface="等线" panose="02010600030101010101" pitchFamily="2" charset="-122"/>
                <a:cs typeface="Times New Roman" panose="02020603050405020304" pitchFamily="18" charset="0"/>
              </a:rPr>
              <a:t>Diet</a:t>
            </a:r>
          </a:p>
        </p:txBody>
      </p:sp>
      <p:sp>
        <p:nvSpPr>
          <p:cNvPr id="12" name="TextBox 11">
            <a:extLst>
              <a:ext uri="{FF2B5EF4-FFF2-40B4-BE49-F238E27FC236}">
                <a16:creationId xmlns:a16="http://schemas.microsoft.com/office/drawing/2014/main" id="{19BDA6CA-5F57-C3B4-C2BF-DA07BB56C642}"/>
              </a:ext>
            </a:extLst>
          </p:cNvPr>
          <p:cNvSpPr txBox="1"/>
          <p:nvPr/>
        </p:nvSpPr>
        <p:spPr>
          <a:xfrm>
            <a:off x="646072" y="4979271"/>
            <a:ext cx="10972802" cy="1668214"/>
          </a:xfrm>
          <a:prstGeom prst="rect">
            <a:avLst/>
          </a:prstGeom>
          <a:noFill/>
        </p:spPr>
        <p:txBody>
          <a:bodyPr wrap="square">
            <a:spAutoFit/>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Exposure to </a:t>
            </a:r>
            <a:r>
              <a:rPr kumimoji="0" lang="en-US" altLang="zh-CN" sz="1400" b="1" i="0" u="none" strike="noStrike" kern="1200" cap="none" spc="0" normalizeH="0" baseline="0" noProof="0" dirty="0">
                <a:ln>
                  <a:noFill/>
                </a:ln>
                <a:solidFill>
                  <a:srgbClr val="7030A0"/>
                </a:solidFill>
                <a:effectLst/>
                <a:uLnTx/>
                <a:uFillTx/>
                <a:latin typeface="Arial" panose="020B0604020202020204"/>
                <a:ea typeface="宋体" panose="02010600030101010101" pitchFamily="2" charset="-122"/>
                <a:cs typeface="+mn-cs"/>
              </a:rPr>
              <a:t>pollutants</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in cooking fumes and smoking is correlated with all pre-aging signs and sebum secretion.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Use of </a:t>
            </a:r>
            <a:r>
              <a:rPr kumimoji="0" lang="en-US" altLang="zh-CN" sz="1400" b="1" i="0" u="none" strike="noStrike" kern="1200" cap="none" spc="0" normalizeH="0" baseline="0" noProof="0" dirty="0">
                <a:ln>
                  <a:noFill/>
                </a:ln>
                <a:solidFill>
                  <a:srgbClr val="0070C0"/>
                </a:solidFill>
                <a:effectLst/>
                <a:uLnTx/>
                <a:uFillTx/>
                <a:latin typeface="Arial" panose="020B0604020202020204"/>
                <a:ea typeface="宋体" panose="02010600030101010101" pitchFamily="2" charset="-122"/>
                <a:cs typeface="+mn-cs"/>
              </a:rPr>
              <a:t>skin care </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and total time spend on </a:t>
            </a:r>
            <a:r>
              <a:rPr kumimoji="0" lang="en-US" altLang="zh-CN" sz="1400" b="1" i="0" u="none" strike="noStrike" kern="1200" cap="none" spc="0" normalizeH="0" baseline="0" noProof="0" dirty="0">
                <a:ln>
                  <a:noFill/>
                </a:ln>
                <a:solidFill>
                  <a:srgbClr val="FF0000"/>
                </a:solidFill>
                <a:effectLst/>
                <a:uLnTx/>
                <a:uFillTx/>
                <a:latin typeface="Arial" panose="020B0604020202020204"/>
                <a:ea typeface="宋体" panose="02010600030101010101" pitchFamily="2" charset="-122"/>
                <a:cs typeface="+mn-cs"/>
              </a:rPr>
              <a:t>social media </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are correlated with all pre-aging signs and sebum secretion, except for wrinkle area.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Time spend </a:t>
            </a:r>
            <a:r>
              <a:rPr kumimoji="0" lang="en-US" altLang="zh-CN" sz="1400" b="1" i="0" u="none" strike="noStrike" kern="1200" cap="none" spc="0" normalizeH="0" baseline="0" noProof="0" dirty="0">
                <a:ln>
                  <a:noFill/>
                </a:ln>
                <a:solidFill>
                  <a:srgbClr val="00B050"/>
                </a:solidFill>
                <a:effectLst/>
                <a:uLnTx/>
                <a:uFillTx/>
                <a:latin typeface="Arial" panose="020B0604020202020204"/>
                <a:ea typeface="宋体" panose="02010600030101010101" pitchFamily="2" charset="-122"/>
                <a:cs typeface="+mn-cs"/>
              </a:rPr>
              <a:t>outdoors</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is correlated with photoaging and wrinkle area. </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1400" b="1" i="0" u="none" strike="noStrike" kern="1200" cap="none" spc="0" normalizeH="0" baseline="0" noProof="0" dirty="0">
                <a:ln>
                  <a:noFill/>
                </a:ln>
                <a:solidFill>
                  <a:srgbClr val="002060"/>
                </a:solidFill>
                <a:effectLst/>
                <a:uLnTx/>
                <a:uFillTx/>
                <a:latin typeface="Arial" panose="020B0604020202020204"/>
                <a:ea typeface="宋体" panose="02010600030101010101" pitchFamily="2" charset="-122"/>
                <a:cs typeface="+mn-cs"/>
              </a:rPr>
              <a:t>Diet</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including tea and desserts is correlated with wrinkle. </a:t>
            </a:r>
          </a:p>
        </p:txBody>
      </p:sp>
    </p:spTree>
    <p:extLst>
      <p:ext uri="{BB962C8B-B14F-4D97-AF65-F5344CB8AC3E}">
        <p14:creationId xmlns:p14="http://schemas.microsoft.com/office/powerpoint/2010/main" val="3177573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1776-E697-1D22-AFFA-7DBFAEC6E260}"/>
              </a:ext>
            </a:extLst>
          </p:cNvPr>
          <p:cNvSpPr>
            <a:spLocks noGrp="1"/>
          </p:cNvSpPr>
          <p:nvPr>
            <p:ph type="title"/>
          </p:nvPr>
        </p:nvSpPr>
        <p:spPr/>
        <p:txBody>
          <a:bodyPr/>
          <a:lstStyle/>
          <a:p>
            <a:r>
              <a:rPr lang="en-US" dirty="0">
                <a:latin typeface="+mn-lt"/>
              </a:rPr>
              <a:t>Conclusion</a:t>
            </a:r>
            <a:endParaRPr lang="en-SG" dirty="0">
              <a:latin typeface="+mn-lt"/>
            </a:endParaRPr>
          </a:p>
        </p:txBody>
      </p:sp>
      <p:sp>
        <p:nvSpPr>
          <p:cNvPr id="3" name="Slide Number Placeholder 2">
            <a:extLst>
              <a:ext uri="{FF2B5EF4-FFF2-40B4-BE49-F238E27FC236}">
                <a16:creationId xmlns:a16="http://schemas.microsoft.com/office/drawing/2014/main" id="{9FA70BCF-AC73-7710-A8EE-A224710F2B3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prstClr val="white"/>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a:ln>
                <a:noFill/>
              </a:ln>
              <a:solidFill>
                <a:prstClr val="white"/>
              </a:solidFill>
              <a:effectLst/>
              <a:uLnTx/>
              <a:uFillTx/>
              <a:latin typeface="Arial" pitchFamily="34" charset="0"/>
              <a:ea typeface="+mn-ea"/>
              <a:cs typeface="Arial" pitchFamily="34" charset="0"/>
            </a:endParaRPr>
          </a:p>
        </p:txBody>
      </p:sp>
      <p:sp>
        <p:nvSpPr>
          <p:cNvPr id="4" name="Content Placeholder 3">
            <a:extLst>
              <a:ext uri="{FF2B5EF4-FFF2-40B4-BE49-F238E27FC236}">
                <a16:creationId xmlns:a16="http://schemas.microsoft.com/office/drawing/2014/main" id="{3AA380DB-8BB0-EE9A-00FA-7250D947114E}"/>
              </a:ext>
            </a:extLst>
          </p:cNvPr>
          <p:cNvSpPr>
            <a:spLocks noGrp="1"/>
          </p:cNvSpPr>
          <p:nvPr>
            <p:ph sz="quarter" idx="12"/>
          </p:nvPr>
        </p:nvSpPr>
        <p:spPr>
          <a:xfrm>
            <a:off x="609600" y="1671096"/>
            <a:ext cx="10972800" cy="3834580"/>
          </a:xfrm>
        </p:spPr>
        <p:txBody>
          <a:bodyPr>
            <a:normAutofit fontScale="92500" lnSpcReduction="10000"/>
          </a:bodyPr>
          <a:lstStyle/>
          <a:p>
            <a:pPr marL="342900" indent="-342900">
              <a:lnSpc>
                <a:spcPct val="150000"/>
              </a:lnSpc>
              <a:buFont typeface="+mj-lt"/>
              <a:buAutoNum type="arabicPeriod"/>
            </a:pPr>
            <a:r>
              <a:rPr lang="en-US" altLang="zh-CN" sz="1800" kern="100" dirty="0">
                <a:solidFill>
                  <a:srgbClr val="44546A"/>
                </a:solidFill>
                <a:effectLst/>
                <a:latin typeface="+mn-lt"/>
                <a:ea typeface="等线" panose="02010600030101010101" pitchFamily="2" charset="-122"/>
                <a:cs typeface="Times New Roman" panose="02020603050405020304" pitchFamily="18" charset="0"/>
              </a:rPr>
              <a:t>Through the establishment and comparison of linear models with skin parameters, we found some important features appearing in the early stage of the skin aging process</a:t>
            </a:r>
            <a:r>
              <a:rPr lang="en-US" altLang="zh-CN" sz="1800" kern="100" dirty="0">
                <a:solidFill>
                  <a:srgbClr val="44546A"/>
                </a:solidFill>
                <a:latin typeface="+mn-lt"/>
                <a:ea typeface="等线" panose="02010600030101010101" pitchFamily="2" charset="-122"/>
                <a:cs typeface="Times New Roman" panose="02020603050405020304" pitchFamily="18" charset="0"/>
              </a:rPr>
              <a:t> and the intersection features of 18-30 and 18-60 age group were recognized as pre-aging features. Photoaging, fine lines, sebum excretion rate, wrinkle, wrinkle area and skin roughness are recognized as important pre-aging indicators.</a:t>
            </a:r>
          </a:p>
          <a:p>
            <a:pPr marL="342900" indent="-342900">
              <a:lnSpc>
                <a:spcPct val="150000"/>
              </a:lnSpc>
              <a:buFont typeface="+mj-lt"/>
              <a:buAutoNum type="arabicPeriod"/>
            </a:pPr>
            <a:endParaRPr lang="en-US" altLang="zh-CN" sz="1800" kern="100" dirty="0">
              <a:solidFill>
                <a:srgbClr val="44546A"/>
              </a:solidFill>
              <a:effectLst/>
              <a:latin typeface="+mn-lt"/>
              <a:ea typeface="等线" panose="02010600030101010101" pitchFamily="2" charset="-122"/>
              <a:cs typeface="Times New Roman" panose="02020603050405020304" pitchFamily="18" charset="0"/>
            </a:endParaRPr>
          </a:p>
          <a:p>
            <a:pPr marL="342900" indent="-342900">
              <a:lnSpc>
                <a:spcPct val="150000"/>
              </a:lnSpc>
              <a:buFont typeface="+mj-lt"/>
              <a:buAutoNum type="arabicPeriod"/>
            </a:pPr>
            <a:r>
              <a:rPr lang="en-US" altLang="zh-CN" sz="1800" kern="100" dirty="0">
                <a:solidFill>
                  <a:srgbClr val="44546A"/>
                </a:solidFill>
                <a:effectLst/>
                <a:latin typeface="+mn-lt"/>
                <a:ea typeface="等线" panose="02010600030101010101" pitchFamily="2" charset="-122"/>
                <a:cs typeface="Times New Roman" panose="02020603050405020304" pitchFamily="18" charset="0"/>
              </a:rPr>
              <a:t>Lifestyle factors such as</a:t>
            </a:r>
            <a:r>
              <a:rPr lang="en-US" altLang="zh-CN" sz="1800" dirty="0">
                <a:solidFill>
                  <a:srgbClr val="44546A"/>
                </a:solidFill>
                <a:latin typeface="+mn-lt"/>
                <a:ea typeface="宋体" panose="02010600030101010101" pitchFamily="2" charset="-122"/>
                <a:cs typeface="Times New Roman" panose="02020603050405020304" pitchFamily="18" charset="0"/>
              </a:rPr>
              <a:t> exposure to </a:t>
            </a:r>
            <a:r>
              <a:rPr lang="en-SG" altLang="zh-CN" sz="1800" kern="100" dirty="0">
                <a:solidFill>
                  <a:srgbClr val="44546A"/>
                </a:solidFill>
                <a:latin typeface="+mn-lt"/>
                <a:ea typeface="等线" panose="02010600030101010101" pitchFamily="2" charset="-122"/>
                <a:cs typeface="Times New Roman" panose="02020603050405020304" pitchFamily="18" charset="0"/>
              </a:rPr>
              <a:t>pollutants, use of </a:t>
            </a:r>
            <a:r>
              <a:rPr lang="en-US" altLang="zh-CN" sz="1800" dirty="0">
                <a:solidFill>
                  <a:srgbClr val="44546A"/>
                </a:solidFill>
                <a:latin typeface="+mn-lt"/>
                <a:ea typeface="宋体" panose="02010600030101010101" pitchFamily="2" charset="-122"/>
                <a:cs typeface="Times New Roman" panose="02020603050405020304" pitchFamily="18" charset="0"/>
              </a:rPr>
              <a:t>skin care, time spend on social media, outdoor and diet </a:t>
            </a:r>
            <a:r>
              <a:rPr lang="en-GB" altLang="zh-CN" sz="1800" dirty="0">
                <a:solidFill>
                  <a:srgbClr val="44546A"/>
                </a:solidFill>
                <a:latin typeface="+mn-lt"/>
                <a:ea typeface="宋体" panose="02010600030101010101" pitchFamily="2" charset="-122"/>
                <a:cs typeface="Times New Roman" panose="02020603050405020304" pitchFamily="18" charset="0"/>
              </a:rPr>
              <a:t>are significant factors influencing pre-aging features.</a:t>
            </a:r>
            <a:r>
              <a:rPr lang="en-US" altLang="zh-CN" sz="1800" kern="100" dirty="0">
                <a:solidFill>
                  <a:srgbClr val="44546A"/>
                </a:solidFill>
                <a:latin typeface="+mn-lt"/>
                <a:ea typeface="等线" panose="02010600030101010101" pitchFamily="2" charset="-122"/>
                <a:cs typeface="Times New Roman" panose="02020603050405020304" pitchFamily="18" charset="0"/>
              </a:rPr>
              <a:t> An important factor in exposome influencing pre-aging is social media. Young people spend more time on social media are more likely to show pre-aging signs.</a:t>
            </a:r>
            <a:r>
              <a:rPr lang="en-SG" altLang="zh-CN" sz="1800" kern="100" dirty="0">
                <a:solidFill>
                  <a:srgbClr val="44546A"/>
                </a:solidFill>
                <a:latin typeface="+mn-lt"/>
                <a:ea typeface="等线" panose="02010600030101010101" pitchFamily="2" charset="-122"/>
                <a:cs typeface="Times New Roman" panose="02020603050405020304" pitchFamily="18" charset="0"/>
              </a:rPr>
              <a:t> </a:t>
            </a:r>
          </a:p>
          <a:p>
            <a:pPr marL="342900" indent="-342900">
              <a:lnSpc>
                <a:spcPct val="150000"/>
              </a:lnSpc>
              <a:buFont typeface="+mj-lt"/>
              <a:buAutoNum type="arabicPeriod"/>
            </a:pPr>
            <a:endParaRPr lang="en-SG" altLang="zh-CN" sz="1800" kern="100" dirty="0">
              <a:solidFill>
                <a:srgbClr val="44546A"/>
              </a:solidFill>
              <a:latin typeface="+mn-lt"/>
              <a:ea typeface="等线" panose="02010600030101010101" pitchFamily="2" charset="-122"/>
              <a:cs typeface="Times New Roman" panose="02020603050405020304" pitchFamily="18" charset="0"/>
            </a:endParaRPr>
          </a:p>
          <a:p>
            <a:pPr marL="342900" indent="-342900">
              <a:lnSpc>
                <a:spcPct val="150000"/>
              </a:lnSpc>
              <a:buFont typeface="+mj-lt"/>
              <a:buAutoNum type="arabicPeriod"/>
            </a:pPr>
            <a:endParaRPr lang="en-US" altLang="zh-CN" sz="1800" kern="100" dirty="0">
              <a:solidFill>
                <a:srgbClr val="44546A"/>
              </a:solidFill>
              <a:latin typeface="+mn-lt"/>
              <a:ea typeface="等线" panose="02010600030101010101" pitchFamily="2" charset="-122"/>
              <a:cs typeface="Times New Roman" panose="02020603050405020304" pitchFamily="18" charset="0"/>
            </a:endParaRPr>
          </a:p>
          <a:p>
            <a:pPr marL="342900" indent="-342900">
              <a:buFont typeface="+mj-lt"/>
              <a:buAutoNum type="arabicPeriod"/>
            </a:pPr>
            <a:endParaRPr lang="zh-CN" altLang="zh-CN" sz="1800" dirty="0">
              <a:solidFill>
                <a:srgbClr val="44546A"/>
              </a:solidFill>
              <a:effectLst/>
              <a:latin typeface="+mn-lt"/>
              <a:ea typeface="宋体" panose="02010600030101010101" pitchFamily="2" charset="-122"/>
              <a:cs typeface="Times New Roman" panose="02020603050405020304" pitchFamily="18" charset="0"/>
            </a:endParaRPr>
          </a:p>
        </p:txBody>
      </p:sp>
      <p:sp>
        <p:nvSpPr>
          <p:cNvPr id="5" name="Content Placeholder 4">
            <a:extLst>
              <a:ext uri="{FF2B5EF4-FFF2-40B4-BE49-F238E27FC236}">
                <a16:creationId xmlns:a16="http://schemas.microsoft.com/office/drawing/2014/main" id="{EF4994B8-4E2A-200E-2270-92F8715FB43F}"/>
              </a:ext>
            </a:extLst>
          </p:cNvPr>
          <p:cNvSpPr>
            <a:spLocks noGrp="1"/>
          </p:cNvSpPr>
          <p:nvPr>
            <p:ph sz="quarter" idx="14"/>
          </p:nvPr>
        </p:nvSpPr>
        <p:spPr/>
        <p:txBody>
          <a:bodyPr/>
          <a:lstStyle/>
          <a:p>
            <a:endParaRPr lang="en-SG"/>
          </a:p>
        </p:txBody>
      </p:sp>
    </p:spTree>
    <p:extLst>
      <p:ext uri="{BB962C8B-B14F-4D97-AF65-F5344CB8AC3E}">
        <p14:creationId xmlns:p14="http://schemas.microsoft.com/office/powerpoint/2010/main" val="719434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GB" altLang="zh-CN">
                <a:cs typeface="Times New Roman" panose="02020603050405020304" pitchFamily="18" charset="0"/>
              </a:rPr>
              <a:t>Fundamental Learnings on the Skin Microbiome and </a:t>
            </a:r>
            <a:r>
              <a:rPr lang="en-GB" altLang="zh-CN" err="1">
                <a:cs typeface="Times New Roman" panose="02020603050405020304" pitchFamily="18" charset="0"/>
              </a:rPr>
              <a:t>Metabolom</a:t>
            </a:r>
            <a:r>
              <a:rPr lang="en-US" altLang="zh-CN" err="1">
                <a:cs typeface="Times New Roman" panose="02020603050405020304" pitchFamily="18" charset="0"/>
              </a:rPr>
              <a:t>ics</a:t>
            </a:r>
            <a:r>
              <a:rPr lang="en-GB" altLang="zh-CN">
                <a:cs typeface="Times New Roman" panose="02020603050405020304" pitchFamily="18" charset="0"/>
              </a:rPr>
              <a:t> of Pre-Aging in Chinese Females</a:t>
            </a:r>
            <a:endParaRPr lang="en-US">
              <a:cs typeface="Times New Roman" panose="02020603050405020304" pitchFamily="18" charset="0"/>
            </a:endParaRPr>
          </a:p>
        </p:txBody>
      </p:sp>
      <p:sp>
        <p:nvSpPr>
          <p:cNvPr id="10" name="Text Placeholder 3">
            <a:extLst>
              <a:ext uri="{FF2B5EF4-FFF2-40B4-BE49-F238E27FC236}">
                <a16:creationId xmlns:a16="http://schemas.microsoft.com/office/drawing/2014/main" id="{23E0194C-CE52-FAE6-577F-F56DB974E7F0}"/>
              </a:ext>
            </a:extLst>
          </p:cNvPr>
          <p:cNvSpPr>
            <a:spLocks noGrp="1"/>
          </p:cNvSpPr>
          <p:nvPr>
            <p:ph type="body" sz="quarter" idx="13"/>
          </p:nvPr>
        </p:nvSpPr>
        <p:spPr>
          <a:xfrm>
            <a:off x="609600" y="4965698"/>
            <a:ext cx="10972800" cy="1206501"/>
          </a:xfrm>
        </p:spPr>
        <p:txBody>
          <a:bodyPr>
            <a:normAutofit fontScale="92500" lnSpcReduction="20000"/>
          </a:bodyPr>
          <a:lstStyle/>
          <a:p>
            <a:r>
              <a:rPr lang="en-US" sz="1700" baseline="30000"/>
              <a:t>1</a:t>
            </a:r>
            <a:r>
              <a:rPr lang="en-US" sz="1700"/>
              <a:t>School of Life Sciences, Fudan University, Shanghai, China</a:t>
            </a:r>
          </a:p>
          <a:p>
            <a:r>
              <a:rPr lang="en-US" sz="1700" baseline="30000"/>
              <a:t>2</a:t>
            </a:r>
            <a:r>
              <a:rPr lang="en-US" sz="1700"/>
              <a:t>Johnson &amp; Johnson China Ltd., part of Kenvue, Shanghai, China </a:t>
            </a:r>
          </a:p>
          <a:p>
            <a:endParaRPr lang="en-US">
              <a:latin typeface="+mn-lt"/>
            </a:endParaRPr>
          </a:p>
          <a:p>
            <a:pPr>
              <a:spcBef>
                <a:spcPts val="0"/>
              </a:spcBef>
              <a:spcAft>
                <a:spcPts val="200"/>
              </a:spcAft>
            </a:pPr>
            <a:r>
              <a:rPr lang="en-US" sz="1200" b="1">
                <a:latin typeface="+mn-lt"/>
              </a:rPr>
              <a:t>Disclosures: </a:t>
            </a:r>
            <a:r>
              <a:rPr lang="en-US" sz="1200">
                <a:latin typeface="+mn-lt"/>
              </a:rPr>
              <a:t>This work was sponsored by Johnson &amp; Johnson China Ltd.</a:t>
            </a:r>
          </a:p>
          <a:p>
            <a:pPr>
              <a:spcBef>
                <a:spcPts val="0"/>
              </a:spcBef>
              <a:spcAft>
                <a:spcPts val="200"/>
              </a:spcAft>
            </a:pPr>
            <a:r>
              <a:rPr lang="en-US" sz="1200" b="1">
                <a:latin typeface="+mn-lt"/>
              </a:rPr>
              <a:t>Author Disclosures: </a:t>
            </a:r>
            <a:r>
              <a:rPr lang="en-US" sz="1200">
                <a:latin typeface="+mn-lt"/>
              </a:rPr>
              <a:t>Authors were employees of their respective affiliations at the time of research</a:t>
            </a:r>
          </a:p>
        </p:txBody>
      </p:sp>
      <p:sp>
        <p:nvSpPr>
          <p:cNvPr id="9" name="Text Placeholder 2">
            <a:extLst>
              <a:ext uri="{FF2B5EF4-FFF2-40B4-BE49-F238E27FC236}">
                <a16:creationId xmlns:a16="http://schemas.microsoft.com/office/drawing/2014/main" id="{4BCE0920-3751-CB0A-7970-9683EB41A08E}"/>
              </a:ext>
            </a:extLst>
          </p:cNvPr>
          <p:cNvSpPr txBox="1">
            <a:spLocks/>
          </p:cNvSpPr>
          <p:nvPr/>
        </p:nvSpPr>
        <p:spPr>
          <a:xfrm>
            <a:off x="609600" y="3886200"/>
            <a:ext cx="10972800" cy="914400"/>
          </a:xfrm>
          <a:prstGeom prst="rect">
            <a:avLst/>
          </a:prstGeom>
        </p:spPr>
        <p:txBody>
          <a:bodyPr vert="horz" lIns="0" tIns="45720" rIns="0" bIns="45720" rtlCol="0" anchor="b">
            <a:normAutofit/>
          </a:bodyPr>
          <a:lstStyle>
            <a:lvl1pPr marL="0" indent="0" algn="ctr" defTabSz="914400" rtl="0" eaLnBrk="1" latinLnBrk="0" hangingPunct="1">
              <a:spcBef>
                <a:spcPct val="20000"/>
              </a:spcBef>
              <a:buClr>
                <a:srgbClr val="0073CF"/>
              </a:buClr>
              <a:buFont typeface="Arial" pitchFamily="34" charset="0"/>
              <a:buNone/>
              <a:defRPr sz="2000" b="1" kern="1200">
                <a:solidFill>
                  <a:schemeClr val="tx2"/>
                </a:solidFill>
                <a:latin typeface="+mn-lt"/>
                <a:ea typeface="+mn-ea"/>
                <a:cs typeface="Arial" pitchFamily="34" charset="0"/>
              </a:defRPr>
            </a:lvl1pPr>
            <a:lvl2pPr marL="228600" indent="-228600" algn="l" defTabSz="914400" rtl="0" eaLnBrk="1" latinLnBrk="0" hangingPunct="1">
              <a:spcBef>
                <a:spcPts val="600"/>
              </a:spcBef>
              <a:buClr>
                <a:schemeClr val="bg2"/>
              </a:buClr>
              <a:buFont typeface="Arial Narrow" panose="020B0606020202030204" pitchFamily="34" charset="0"/>
              <a:buChar char="●"/>
              <a:defRPr sz="2000" kern="1200">
                <a:solidFill>
                  <a:schemeClr val="tx1"/>
                </a:solidFill>
                <a:latin typeface="+mn-lt"/>
                <a:ea typeface="+mn-ea"/>
                <a:cs typeface="Arial" pitchFamily="34" charset="0"/>
              </a:defRPr>
            </a:lvl2pPr>
            <a:lvl3pPr marL="568325" indent="-228600" algn="l" defTabSz="914400" rtl="0" eaLnBrk="1" latinLnBrk="0" hangingPunct="1">
              <a:spcBef>
                <a:spcPts val="600"/>
              </a:spcBef>
              <a:buClr>
                <a:schemeClr val="tx1"/>
              </a:buClr>
              <a:buFont typeface="Arial" panose="020B0604020202020204" pitchFamily="34" charset="0"/>
              <a:buChar char="–"/>
              <a:defRPr sz="1800" kern="1200">
                <a:solidFill>
                  <a:schemeClr val="tx1"/>
                </a:solidFill>
                <a:latin typeface="+mn-lt"/>
                <a:ea typeface="+mn-ea"/>
                <a:cs typeface="Arial" pitchFamily="34" charset="0"/>
              </a:defRPr>
            </a:lvl3pPr>
            <a:lvl4pPr marL="914400" indent="-228600" algn="l" defTabSz="914400" rtl="0" eaLnBrk="1" latinLnBrk="0" hangingPunct="1">
              <a:spcBef>
                <a:spcPts val="600"/>
              </a:spcBef>
              <a:buClr>
                <a:schemeClr val="tx1"/>
              </a:buClr>
              <a:buFont typeface="Wingdings" panose="05000000000000000000" pitchFamily="2" charset="2"/>
              <a:buChar char="§"/>
              <a:defRPr sz="1600" kern="1200">
                <a:solidFill>
                  <a:schemeClr val="tx1"/>
                </a:solidFill>
                <a:latin typeface="+mn-lt"/>
                <a:ea typeface="+mn-ea"/>
                <a:cs typeface="Arial" pitchFamily="34" charset="0"/>
              </a:defRPr>
            </a:lvl4pPr>
            <a:lvl5pPr marL="1198563" indent="-166688" algn="l" defTabSz="914400" rtl="0" eaLnBrk="1" latinLnBrk="0" hangingPunct="1">
              <a:spcBef>
                <a:spcPts val="600"/>
              </a:spcBef>
              <a:buClr>
                <a:schemeClr val="tx1"/>
              </a:buClr>
              <a:buFont typeface="Arial" panose="020B0604020202020204" pitchFamily="34" charset="0"/>
              <a:buChar char="•"/>
              <a:defRPr sz="16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
                <a:srgbClr val="0073CF"/>
              </a:buClr>
              <a:buSzTx/>
              <a:buFont typeface="Arial" pitchFamily="34" charset="0"/>
              <a:buNone/>
              <a:tabLst/>
              <a:defRPr/>
            </a:pPr>
            <a:r>
              <a:rPr kumimoji="0" lang="en-GB" altLang="zh-CN" sz="2000" b="1" i="0" u="none" strike="noStrike" kern="1200" cap="none" spc="0" normalizeH="0" baseline="0" noProof="0" err="1">
                <a:ln>
                  <a:noFill/>
                </a:ln>
                <a:solidFill>
                  <a:srgbClr val="000000"/>
                </a:solidFill>
                <a:effectLst/>
                <a:uLnTx/>
                <a:uFillTx/>
                <a:latin typeface="Kenvue Sans"/>
                <a:ea typeface="等线" panose="02010600030101010101" pitchFamily="2" charset="-122"/>
                <a:cs typeface="Times New Roman" panose="02020603050405020304" pitchFamily="18" charset="0"/>
              </a:rPr>
              <a:t>Yanyun</a:t>
            </a:r>
            <a:r>
              <a:rPr kumimoji="0" lang="en-GB" altLang="zh-CN" sz="2000" b="1" i="0" u="none" strike="noStrike" kern="1200" cap="none" spc="0" normalizeH="0" baseline="0" noProof="0">
                <a:ln>
                  <a:noFill/>
                </a:ln>
                <a:solidFill>
                  <a:srgbClr val="000000"/>
                </a:solidFill>
                <a:effectLst/>
                <a:uLnTx/>
                <a:uFillTx/>
                <a:latin typeface="Kenvue Sans"/>
                <a:ea typeface="等线" panose="02010600030101010101" pitchFamily="2" charset="-122"/>
                <a:cs typeface="Times New Roman" panose="02020603050405020304" pitchFamily="18" charset="0"/>
              </a:rPr>
              <a:t> Ma</a:t>
            </a:r>
            <a:r>
              <a:rPr kumimoji="0" lang="en-GB" altLang="zh-CN" sz="2000" b="1" i="0" u="none" strike="noStrike" kern="1200" cap="none" spc="0" normalizeH="0" baseline="30000" noProof="0">
                <a:ln>
                  <a:noFill/>
                </a:ln>
                <a:solidFill>
                  <a:srgbClr val="000000"/>
                </a:solidFill>
                <a:effectLst/>
                <a:uLnTx/>
                <a:uFillTx/>
                <a:latin typeface="Kenvue Sans"/>
                <a:ea typeface="等线" panose="02010600030101010101" pitchFamily="2" charset="-122"/>
                <a:cs typeface="Times New Roman" panose="02020603050405020304" pitchFamily="18" charset="0"/>
              </a:rPr>
              <a:t>1</a:t>
            </a:r>
            <a:r>
              <a:rPr kumimoji="0" lang="en-GB" altLang="zh-CN" sz="2000" b="1" i="0" u="none" strike="noStrike" kern="1200" cap="none" spc="0" normalizeH="0" baseline="0" noProof="0">
                <a:ln>
                  <a:noFill/>
                </a:ln>
                <a:solidFill>
                  <a:srgbClr val="000000"/>
                </a:solidFill>
                <a:effectLst/>
                <a:uLnTx/>
                <a:uFillTx/>
                <a:latin typeface="Kenvue Sans"/>
                <a:ea typeface="等线" panose="02010600030101010101" pitchFamily="2" charset="-122"/>
                <a:cs typeface="Times New Roman" panose="02020603050405020304" pitchFamily="18" charset="0"/>
              </a:rPr>
              <a:t>,</a:t>
            </a:r>
            <a:r>
              <a:rPr kumimoji="0" lang="en-GB" altLang="zh-CN" sz="2000" b="1" i="0" u="none" strike="noStrike" kern="1200" cap="none" spc="0" normalizeH="0" baseline="30000" noProof="0">
                <a:ln>
                  <a:noFill/>
                </a:ln>
                <a:solidFill>
                  <a:srgbClr val="000000"/>
                </a:solidFill>
                <a:effectLst/>
                <a:uLnTx/>
                <a:uFillTx/>
                <a:latin typeface="Kenvue Sans"/>
                <a:ea typeface="等线" panose="02010600030101010101" pitchFamily="2" charset="-122"/>
                <a:cs typeface="Times New Roman" panose="02020603050405020304" pitchFamily="18" charset="0"/>
              </a:rPr>
              <a:t> </a:t>
            </a:r>
            <a:r>
              <a:rPr kumimoji="0" lang="en-GB" altLang="zh-CN" sz="2000" b="1" i="0" u="none" strike="noStrike" kern="1200" cap="none" spc="0" normalizeH="0" baseline="0" noProof="0">
                <a:ln>
                  <a:noFill/>
                </a:ln>
                <a:solidFill>
                  <a:srgbClr val="000000"/>
                </a:solidFill>
                <a:effectLst/>
                <a:uLnTx/>
                <a:uFillTx/>
                <a:latin typeface="Kenvue Sans"/>
                <a:ea typeface="等线" panose="02010600030101010101" pitchFamily="2" charset="-122"/>
                <a:cs typeface="Times New Roman" panose="02020603050405020304" pitchFamily="18" charset="0"/>
              </a:rPr>
              <a:t>Mengjia Xu</a:t>
            </a:r>
            <a:r>
              <a:rPr kumimoji="0" lang="en-GB" altLang="zh-CN" sz="2000" b="1" i="0" u="none" strike="noStrike" kern="1200" cap="none" spc="0" normalizeH="0" baseline="30000" noProof="0">
                <a:ln>
                  <a:noFill/>
                </a:ln>
                <a:solidFill>
                  <a:srgbClr val="000000"/>
                </a:solidFill>
                <a:effectLst/>
                <a:uLnTx/>
                <a:uFillTx/>
                <a:latin typeface="Kenvue Sans"/>
                <a:ea typeface="+mn-ea"/>
                <a:cs typeface="Times New Roman" panose="02020603050405020304" pitchFamily="18" charset="0"/>
              </a:rPr>
              <a:t>2</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a:t>
            </a:r>
            <a:r>
              <a:rPr kumimoji="0" lang="en-GB" altLang="zh-CN" sz="2000" b="1" i="0" u="none" strike="noStrike" kern="1200" cap="none" spc="0" normalizeH="0" baseline="0" noProof="0">
                <a:ln>
                  <a:noFill/>
                </a:ln>
                <a:solidFill>
                  <a:srgbClr val="000000"/>
                </a:solidFill>
                <a:effectLst/>
                <a:uLnTx/>
                <a:uFillTx/>
                <a:latin typeface="Kenvue Sans"/>
                <a:ea typeface="等线" panose="02010600030101010101" pitchFamily="2" charset="-122"/>
                <a:cs typeface="Times New Roman" panose="02020603050405020304" pitchFamily="18" charset="0"/>
              </a:rPr>
              <a:t> </a:t>
            </a:r>
            <a:r>
              <a:rPr kumimoji="0" lang="en-GB" altLang="zh-CN" sz="2000" b="1" i="0" u="none" strike="noStrike" kern="1200" cap="none" spc="0" normalizeH="0" baseline="0" noProof="0" err="1">
                <a:ln>
                  <a:noFill/>
                </a:ln>
                <a:solidFill>
                  <a:srgbClr val="000000"/>
                </a:solidFill>
                <a:effectLst/>
                <a:uLnTx/>
                <a:uFillTx/>
                <a:latin typeface="Kenvue Sans"/>
                <a:ea typeface="+mn-ea"/>
                <a:cs typeface="Times New Roman" panose="02020603050405020304" pitchFamily="18" charset="0"/>
              </a:rPr>
              <a:t>Yizhou</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Liu</a:t>
            </a:r>
            <a:r>
              <a:rPr kumimoji="0" lang="en-GB" altLang="zh-CN" sz="2000" b="1" i="0" u="none" strike="noStrike" kern="1200" cap="none" spc="0" normalizeH="0" baseline="30000" noProof="0">
                <a:ln>
                  <a:noFill/>
                </a:ln>
                <a:solidFill>
                  <a:srgbClr val="000000"/>
                </a:solidFill>
                <a:effectLst/>
                <a:uLnTx/>
                <a:uFillTx/>
                <a:latin typeface="Kenvue Sans"/>
                <a:ea typeface="等线" panose="02010600030101010101" pitchFamily="2" charset="-122"/>
                <a:cs typeface="Times New Roman" panose="02020603050405020304" pitchFamily="18" charset="0"/>
              </a:rPr>
              <a:t>1</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Yueying Fu</a:t>
            </a:r>
            <a:r>
              <a:rPr kumimoji="0" lang="en-GB" altLang="zh-CN" sz="2000" b="1" i="0" u="none" strike="noStrike" kern="1200" cap="none" spc="0" normalizeH="0" baseline="30000" noProof="0">
                <a:ln>
                  <a:noFill/>
                </a:ln>
                <a:solidFill>
                  <a:srgbClr val="000000"/>
                </a:solidFill>
                <a:effectLst/>
                <a:uLnTx/>
                <a:uFillTx/>
                <a:latin typeface="Kenvue Sans"/>
                <a:ea typeface="+mn-ea"/>
                <a:cs typeface="Times New Roman" panose="02020603050405020304" pitchFamily="18" charset="0"/>
              </a:rPr>
              <a:t>2</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Xi (Cecilia) Li</a:t>
            </a:r>
            <a:r>
              <a:rPr kumimoji="0" lang="en-GB" altLang="zh-CN" sz="2000" b="1" i="0" u="none" strike="noStrike" kern="1200" cap="none" spc="0" normalizeH="0" baseline="30000" noProof="0">
                <a:ln>
                  <a:noFill/>
                </a:ln>
                <a:solidFill>
                  <a:srgbClr val="000000"/>
                </a:solidFill>
                <a:effectLst/>
                <a:uLnTx/>
                <a:uFillTx/>
                <a:latin typeface="Kenvue Sans"/>
                <a:ea typeface="+mn-ea"/>
                <a:cs typeface="Times New Roman" panose="02020603050405020304" pitchFamily="18" charset="0"/>
              </a:rPr>
              <a:t>2</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Weilin Pu</a:t>
            </a:r>
            <a:r>
              <a:rPr kumimoji="0" lang="en-GB" altLang="zh-CN" sz="2000" b="1" i="0" u="none" strike="noStrike" kern="1200" cap="none" spc="0" normalizeH="0" baseline="30000" noProof="0">
                <a:ln>
                  <a:noFill/>
                </a:ln>
                <a:solidFill>
                  <a:srgbClr val="000000"/>
                </a:solidFill>
                <a:effectLst/>
                <a:uLnTx/>
                <a:uFillTx/>
                <a:latin typeface="Kenvue Sans"/>
                <a:ea typeface="等线" panose="02010600030101010101" pitchFamily="2" charset="-122"/>
                <a:cs typeface="Times New Roman" panose="02020603050405020304" pitchFamily="18" charset="0"/>
              </a:rPr>
              <a:t>1</a:t>
            </a:r>
            <a:r>
              <a:rPr kumimoji="0" lang="en-GB" altLang="zh-CN"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a:t>
            </a:r>
            <a:endParaRPr kumimoji="0" lang="zh-CN" altLang="en-US" sz="20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endParaRPr>
          </a:p>
        </p:txBody>
      </p:sp>
    </p:spTree>
    <p:extLst>
      <p:ext uri="{BB962C8B-B14F-4D97-AF65-F5344CB8AC3E}">
        <p14:creationId xmlns:p14="http://schemas.microsoft.com/office/powerpoint/2010/main" val="4131087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C1F648F4-3AEC-3C94-9100-8870B024235C}"/>
              </a:ext>
            </a:extLst>
          </p:cNvPr>
          <p:cNvSpPr txBox="1">
            <a:spLocks/>
          </p:cNvSpPr>
          <p:nvPr/>
        </p:nvSpPr>
        <p:spPr>
          <a:xfrm>
            <a:off x="234427" y="1284404"/>
            <a:ext cx="5642334" cy="3578717"/>
          </a:xfrm>
          <a:prstGeom prst="rect">
            <a:avLst/>
          </a:prstGeom>
        </p:spPr>
        <p:txBody>
          <a:bodyPr vert="horz" lIns="0" tIns="45720" rIns="0" bIns="45720" rtlCol="0">
            <a:normAutofit lnSpcReduction="10000"/>
          </a:bodyPr>
          <a:lstStyle>
            <a:lvl1pPr marL="0" indent="0" algn="l" defTabSz="914400" rtl="0" eaLnBrk="1" latinLnBrk="0" hangingPunct="1">
              <a:spcBef>
                <a:spcPct val="20000"/>
              </a:spcBef>
              <a:buClr>
                <a:srgbClr val="0073CF"/>
              </a:buClr>
              <a:buFont typeface="Arial" pitchFamily="34" charset="0"/>
              <a:buNone/>
              <a:defRPr sz="2200" b="1" kern="1200">
                <a:solidFill>
                  <a:schemeClr val="bg2"/>
                </a:solidFill>
                <a:latin typeface="+mn-lt"/>
                <a:ea typeface="+mn-ea"/>
                <a:cs typeface="Arial" pitchFamily="34" charset="0"/>
              </a:defRPr>
            </a:lvl1pPr>
            <a:lvl2pPr marL="228600" indent="-228600" algn="l" defTabSz="914400" rtl="0" eaLnBrk="1" latinLnBrk="0" hangingPunct="1">
              <a:spcBef>
                <a:spcPts val="600"/>
              </a:spcBef>
              <a:buClr>
                <a:schemeClr val="bg2"/>
              </a:buClr>
              <a:buFont typeface="Arial Narrow" panose="020B0606020202030204" pitchFamily="34" charset="0"/>
              <a:buChar char="●"/>
              <a:defRPr sz="2000" kern="1200">
                <a:solidFill>
                  <a:schemeClr val="tx1"/>
                </a:solidFill>
                <a:latin typeface="+mn-lt"/>
                <a:ea typeface="+mn-ea"/>
                <a:cs typeface="Arial" pitchFamily="34" charset="0"/>
              </a:defRPr>
            </a:lvl2pPr>
            <a:lvl3pPr marL="568325" indent="-228600" algn="l" defTabSz="914400" rtl="0" eaLnBrk="1" latinLnBrk="0" hangingPunct="1">
              <a:spcBef>
                <a:spcPts val="600"/>
              </a:spcBef>
              <a:buClr>
                <a:schemeClr val="tx1"/>
              </a:buClr>
              <a:buFont typeface="Arial" panose="020B0604020202020204" pitchFamily="34" charset="0"/>
              <a:buChar char="–"/>
              <a:defRPr sz="1800" kern="1200">
                <a:solidFill>
                  <a:schemeClr val="tx1"/>
                </a:solidFill>
                <a:latin typeface="+mn-lt"/>
                <a:ea typeface="+mn-ea"/>
                <a:cs typeface="Arial" pitchFamily="34" charset="0"/>
              </a:defRPr>
            </a:lvl3pPr>
            <a:lvl4pPr marL="914400" indent="-228600" algn="l" defTabSz="914400" rtl="0" eaLnBrk="1" latinLnBrk="0" hangingPunct="1">
              <a:spcBef>
                <a:spcPts val="600"/>
              </a:spcBef>
              <a:buClr>
                <a:schemeClr val="tx1"/>
              </a:buClr>
              <a:buFont typeface="Wingdings" panose="05000000000000000000" pitchFamily="2" charset="2"/>
              <a:buChar char="§"/>
              <a:defRPr sz="1600" kern="1200">
                <a:solidFill>
                  <a:schemeClr val="tx1"/>
                </a:solidFill>
                <a:latin typeface="+mn-lt"/>
                <a:ea typeface="+mn-ea"/>
                <a:cs typeface="Arial" pitchFamily="34" charset="0"/>
              </a:defRPr>
            </a:lvl4pPr>
            <a:lvl5pPr marL="1198563" indent="-166688" algn="l" defTabSz="914400" rtl="0" eaLnBrk="1" latinLnBrk="0" hangingPunct="1">
              <a:spcBef>
                <a:spcPts val="600"/>
              </a:spcBef>
              <a:buClr>
                <a:schemeClr val="tx1"/>
              </a:buClr>
              <a:buFont typeface="Arial" panose="020B0604020202020204" pitchFamily="34" charset="0"/>
              <a:buChar char="•"/>
              <a:defRPr sz="1600" kern="1200">
                <a:solidFill>
                  <a:schemeClr val="tx1"/>
                </a:solidFill>
                <a:latin typeface="+mn-lt"/>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
                <a:srgbClr val="0073CF"/>
              </a:buClr>
              <a:buSzTx/>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Kenvue Sans Semibold"/>
                <a:ea typeface="+mn-ea"/>
                <a:cs typeface="Arial" pitchFamily="34" charset="0"/>
              </a:rPr>
              <a:t>Introduction</a:t>
            </a:r>
          </a:p>
          <a:p>
            <a:pPr marL="228600" marR="0" lvl="1" indent="-228600" algn="l" defTabSz="914400" rtl="0" eaLnBrk="1" fontAlgn="auto" latinLnBrk="0" hangingPunct="1">
              <a:lnSpc>
                <a:spcPct val="100000"/>
              </a:lnSpc>
              <a:spcBef>
                <a:spcPts val="600"/>
              </a:spcBef>
              <a:spcAft>
                <a:spcPts val="0"/>
              </a:spcAft>
              <a:buClrTx/>
              <a:buSzTx/>
              <a:buFont typeface="Arial Narrow" panose="020B0606020202030204" pitchFamily="34" charset="0"/>
              <a:buChar char="●"/>
              <a:tabLst/>
              <a:defRPr/>
            </a:pPr>
            <a:r>
              <a:rPr kumimoji="0" lang="en-US" sz="1600" b="0" i="0" u="none" strike="noStrike" kern="1200" cap="none" spc="0" normalizeH="0" baseline="0" noProof="0">
                <a:ln>
                  <a:noFill/>
                </a:ln>
                <a:solidFill>
                  <a:srgbClr val="000000"/>
                </a:solidFill>
                <a:effectLst/>
                <a:uLnTx/>
                <a:uFillTx/>
                <a:latin typeface="Kenvue Sans"/>
                <a:ea typeface="+mn-ea"/>
                <a:cs typeface="Arial" pitchFamily="34" charset="0"/>
              </a:rPr>
              <a:t>Photoaging, fine lines, sebum excretion rate, wrinkles, wrinkle area, and skin roughness were identified as important pre-aging indicators in Chinese females between the age of 18-30 years in our previous study</a:t>
            </a:r>
            <a:r>
              <a:rPr kumimoji="0" lang="en-US" sz="1600" b="0" i="0" u="none" strike="noStrike" kern="1200" cap="none" spc="0" normalizeH="0" baseline="30000" noProof="0">
                <a:ln>
                  <a:noFill/>
                </a:ln>
                <a:solidFill>
                  <a:srgbClr val="000000"/>
                </a:solidFill>
                <a:effectLst/>
                <a:uLnTx/>
                <a:uFillTx/>
                <a:latin typeface="Kenvue Sans"/>
                <a:ea typeface="+mn-ea"/>
                <a:cs typeface="Arial" pitchFamily="34" charset="0"/>
              </a:rPr>
              <a:t>1</a:t>
            </a:r>
            <a:r>
              <a:rPr kumimoji="0" lang="en-US" sz="1600" b="0" i="0" u="none" strike="noStrike" kern="1200" cap="none" spc="0" normalizeH="0" baseline="0" noProof="0">
                <a:ln>
                  <a:noFill/>
                </a:ln>
                <a:solidFill>
                  <a:srgbClr val="000000"/>
                </a:solidFill>
                <a:effectLst/>
                <a:uLnTx/>
                <a:uFillTx/>
                <a:latin typeface="Kenvue Sans"/>
                <a:ea typeface="+mn-ea"/>
                <a:cs typeface="Arial" pitchFamily="34" charset="0"/>
              </a:rPr>
              <a:t>.</a:t>
            </a:r>
            <a:br>
              <a:rPr kumimoji="0" lang="en-US" sz="1600" b="0" i="0" u="none" strike="noStrike" kern="1200" cap="none" spc="0" normalizeH="0" baseline="30000" noProof="0">
                <a:ln>
                  <a:noFill/>
                </a:ln>
                <a:solidFill>
                  <a:srgbClr val="000000"/>
                </a:solidFill>
                <a:effectLst/>
                <a:uLnTx/>
                <a:uFillTx/>
                <a:latin typeface="Kenvue Sans"/>
                <a:ea typeface="+mn-ea"/>
                <a:cs typeface="Arial" pitchFamily="34" charset="0"/>
              </a:rPr>
            </a:br>
            <a:endParaRPr kumimoji="0" lang="en-US" sz="1800" b="0" i="0" u="none" strike="noStrike" kern="1200" cap="none" spc="0" normalizeH="0" baseline="30000" noProof="0">
              <a:ln>
                <a:noFill/>
              </a:ln>
              <a:solidFill>
                <a:srgbClr val="000000"/>
              </a:solidFill>
              <a:effectLst/>
              <a:uLnTx/>
              <a:uFillTx/>
              <a:latin typeface="Kenvue Sans"/>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0073CF"/>
              </a:buClr>
              <a:buSzTx/>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Kenvue Sans Semibold"/>
                <a:ea typeface="+mn-ea"/>
                <a:cs typeface="Arial" pitchFamily="34" charset="0"/>
              </a:rPr>
              <a:t>Objectives</a:t>
            </a:r>
            <a:r>
              <a:rPr kumimoji="0" lang="en-US" sz="2000" b="1" i="0" u="none" strike="noStrike" kern="1200" cap="none" spc="0" normalizeH="0" baseline="0" noProof="0">
                <a:ln>
                  <a:noFill/>
                </a:ln>
                <a:solidFill>
                  <a:srgbClr val="000000"/>
                </a:solidFill>
                <a:effectLst/>
                <a:uLnTx/>
                <a:uFillTx/>
                <a:latin typeface="Kenvue Sans"/>
                <a:ea typeface="+mn-ea"/>
                <a:cs typeface="Arial" pitchFamily="34" charset="0"/>
              </a:rPr>
              <a:t> </a:t>
            </a:r>
          </a:p>
          <a:p>
            <a:pPr marL="228600" marR="0" lvl="1" indent="-228600" algn="l" defTabSz="914400" rtl="0" eaLnBrk="1" fontAlgn="auto" latinLnBrk="0" hangingPunct="1">
              <a:lnSpc>
                <a:spcPct val="100000"/>
              </a:lnSpc>
              <a:spcBef>
                <a:spcPts val="600"/>
              </a:spcBef>
              <a:spcAft>
                <a:spcPts val="0"/>
              </a:spcAft>
              <a:buClrTx/>
              <a:buSzTx/>
              <a:buFont typeface="Arial Narrow" panose="020B0606020202030204" pitchFamily="34" charset="0"/>
              <a:buChar char="●"/>
              <a:tabLst/>
              <a:defRPr/>
            </a:pPr>
            <a:r>
              <a:rPr kumimoji="0" lang="en-US" sz="1600" b="0" i="0" u="none" strike="noStrike" kern="1200" cap="none" spc="0" normalizeH="0" baseline="0" noProof="0">
                <a:ln>
                  <a:noFill/>
                </a:ln>
                <a:solidFill>
                  <a:srgbClr val="000000"/>
                </a:solidFill>
                <a:effectLst/>
                <a:uLnTx/>
                <a:uFillTx/>
                <a:latin typeface="Kenvue Sans"/>
                <a:ea typeface="+mn-ea"/>
                <a:cs typeface="Arial" pitchFamily="34" charset="0"/>
              </a:rPr>
              <a:t>This current study expands on understanding the skin microbiome, metabolomics, and establishment of biomarkers in identifying the potential shift from pre-aging/younger (18-30 y) to aging/older skin (31-60 y). </a:t>
            </a:r>
            <a:br>
              <a:rPr kumimoji="0" lang="en-US" sz="1600" b="0" i="0" u="none" strike="noStrike" kern="1200" cap="none" spc="0" normalizeH="0" baseline="0" noProof="0">
                <a:ln>
                  <a:noFill/>
                </a:ln>
                <a:solidFill>
                  <a:srgbClr val="000000"/>
                </a:solidFill>
                <a:effectLst/>
                <a:uLnTx/>
                <a:uFillTx/>
                <a:latin typeface="Kenvue Sans"/>
                <a:ea typeface="+mn-ea"/>
                <a:cs typeface="Arial" pitchFamily="34" charset="0"/>
              </a:rPr>
            </a:br>
            <a:endParaRPr kumimoji="0" lang="en-US" sz="1800" b="0" i="0" u="none" strike="noStrike" kern="1200" cap="none" spc="0" normalizeH="0" baseline="0" noProof="0">
              <a:ln>
                <a:noFill/>
              </a:ln>
              <a:solidFill>
                <a:srgbClr val="000000"/>
              </a:solidFill>
              <a:effectLst/>
              <a:uLnTx/>
              <a:uFillTx/>
              <a:latin typeface="Kenvue Sans"/>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
                <a:srgbClr val="0073CF"/>
              </a:buClr>
              <a:buSzTx/>
              <a:buFont typeface="Arial" pitchFamily="34" charset="0"/>
              <a:buNone/>
              <a:tabLst/>
              <a:defRPr/>
            </a:pPr>
            <a:r>
              <a:rPr kumimoji="0" lang="en-US" sz="2000" b="0" i="0" u="none" strike="noStrike" kern="1200" cap="none" spc="0" normalizeH="0" baseline="0" noProof="0">
                <a:ln>
                  <a:noFill/>
                </a:ln>
                <a:solidFill>
                  <a:srgbClr val="000000"/>
                </a:solidFill>
                <a:effectLst/>
                <a:uLnTx/>
                <a:uFillTx/>
                <a:latin typeface="Kenvue Sans Semibold"/>
                <a:ea typeface="+mn-ea"/>
                <a:cs typeface="Arial" pitchFamily="34" charset="0"/>
              </a:rPr>
              <a:t>Methods</a:t>
            </a:r>
            <a:r>
              <a:rPr kumimoji="0" lang="en-US" sz="2000" b="1" i="0" u="none" strike="noStrike" kern="1200" cap="none" spc="0" normalizeH="0" baseline="0" noProof="0">
                <a:ln>
                  <a:noFill/>
                </a:ln>
                <a:solidFill>
                  <a:srgbClr val="000000"/>
                </a:solidFill>
                <a:effectLst/>
                <a:uLnTx/>
                <a:uFillTx/>
                <a:latin typeface="Kenvue Sans"/>
                <a:ea typeface="+mn-ea"/>
                <a:cs typeface="Arial" pitchFamily="34" charset="0"/>
              </a:rPr>
              <a:t> </a:t>
            </a:r>
          </a:p>
          <a:p>
            <a:pPr marL="228600" marR="0" lvl="1" indent="-228600" algn="l" defTabSz="914400" rtl="0" eaLnBrk="1" fontAlgn="auto" latinLnBrk="0" hangingPunct="1">
              <a:lnSpc>
                <a:spcPct val="100000"/>
              </a:lnSpc>
              <a:spcBef>
                <a:spcPts val="600"/>
              </a:spcBef>
              <a:spcAft>
                <a:spcPts val="0"/>
              </a:spcAft>
              <a:buClr>
                <a:srgbClr val="00B097"/>
              </a:buClr>
              <a:buSzTx/>
              <a:buFont typeface="Arial Narrow" panose="020B0606020202030204" pitchFamily="34" charset="0"/>
              <a:buChar char="●"/>
              <a:tabLst/>
              <a:defRPr/>
            </a:pPr>
            <a:endParaRPr kumimoji="0" lang="en-US" sz="2000" b="0" i="0" u="none" strike="noStrike" kern="1200" cap="none" spc="0" normalizeH="0" baseline="0" noProof="0">
              <a:ln>
                <a:noFill/>
              </a:ln>
              <a:solidFill>
                <a:srgbClr val="000000"/>
              </a:solidFill>
              <a:effectLst/>
              <a:uLnTx/>
              <a:uFillTx/>
              <a:latin typeface="Kenvue Sans"/>
              <a:ea typeface="+mn-ea"/>
              <a:cs typeface="Arial" pitchFamily="34" charset="0"/>
            </a:endParaRPr>
          </a:p>
        </p:txBody>
      </p:sp>
      <p:sp>
        <p:nvSpPr>
          <p:cNvPr id="72" name="Rectangle 10">
            <a:extLst>
              <a:ext uri="{FF2B5EF4-FFF2-40B4-BE49-F238E27FC236}">
                <a16:creationId xmlns:a16="http://schemas.microsoft.com/office/drawing/2014/main" id="{C0D72CDC-8228-4145-221F-0B57AEB2C563}"/>
              </a:ext>
            </a:extLst>
          </p:cNvPr>
          <p:cNvSpPr/>
          <p:nvPr/>
        </p:nvSpPr>
        <p:spPr>
          <a:xfrm>
            <a:off x="5845269" y="1869127"/>
            <a:ext cx="6140048" cy="4322121"/>
          </a:xfrm>
          <a:prstGeom prst="rect">
            <a:avLst/>
          </a:prstGeom>
          <a:noFill/>
          <a:ln w="9525" cap="flat" cmpd="sng" algn="ctr">
            <a:solidFill>
              <a:schemeClr val="bg1">
                <a:lumMod val="75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1"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a:xfrm>
            <a:off x="10890771" y="6342503"/>
            <a:ext cx="800334" cy="15240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srgbClr val="000000"/>
                </a:solidFill>
                <a:effectLst/>
                <a:uLnTx/>
                <a:uFillTx/>
                <a:latin typeface="Kenvue Sans"/>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000" b="0" i="0" u="none" strike="noStrike" kern="1200" cap="none" spc="0" normalizeH="0" baseline="0" noProof="0">
              <a:ln>
                <a:noFill/>
              </a:ln>
              <a:solidFill>
                <a:srgbClr val="000000"/>
              </a:solidFill>
              <a:effectLst/>
              <a:uLnTx/>
              <a:uFillTx/>
              <a:latin typeface="Kenvue Sans"/>
              <a:ea typeface="+mn-ea"/>
              <a:cs typeface="Arial" pitchFamily="34" charset="0"/>
            </a:endParaRPr>
          </a:p>
        </p:txBody>
      </p:sp>
      <p:pic>
        <p:nvPicPr>
          <p:cNvPr id="9" name="Graphic 8" descr="Woman with solid fill">
            <a:extLst>
              <a:ext uri="{FF2B5EF4-FFF2-40B4-BE49-F238E27FC236}">
                <a16:creationId xmlns:a16="http://schemas.microsoft.com/office/drawing/2014/main" id="{10040DF3-649D-18DA-D230-1E152BBB5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1618" y="4991675"/>
            <a:ext cx="605117" cy="605117"/>
          </a:xfrm>
          <a:prstGeom prst="rect">
            <a:avLst/>
          </a:prstGeom>
        </p:spPr>
      </p:pic>
      <p:sp>
        <p:nvSpPr>
          <p:cNvPr id="10" name="TextBox 9">
            <a:extLst>
              <a:ext uri="{FF2B5EF4-FFF2-40B4-BE49-F238E27FC236}">
                <a16:creationId xmlns:a16="http://schemas.microsoft.com/office/drawing/2014/main" id="{5476E4DE-92C5-1D5D-DDF9-FC3AEA335E43}"/>
              </a:ext>
            </a:extLst>
          </p:cNvPr>
          <p:cNvSpPr txBox="1"/>
          <p:nvPr/>
        </p:nvSpPr>
        <p:spPr>
          <a:xfrm>
            <a:off x="591789" y="4806466"/>
            <a:ext cx="1452994"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Kenvue Sans"/>
                <a:ea typeface="+mn-ea"/>
                <a:cs typeface="+mn-cs"/>
              </a:rPr>
              <a:t>164 healthy women</a:t>
            </a:r>
            <a:r>
              <a:rPr kumimoji="0" lang="en-SG" sz="1100" b="0" i="0" u="none" strike="noStrike" kern="1200" cap="none" spc="0" normalizeH="0" baseline="0" noProof="0">
                <a:ln>
                  <a:noFill/>
                </a:ln>
                <a:solidFill>
                  <a:srgbClr val="000000"/>
                </a:solidFill>
                <a:effectLst/>
                <a:uLnTx/>
                <a:uFillTx/>
                <a:latin typeface="Kenvue Sans"/>
                <a:ea typeface="+mn-ea"/>
                <a:cs typeface="+mn-cs"/>
              </a:rPr>
              <a:t> in Shanghai were recruited in which their skin microbiome and metabolites were assessed. </a:t>
            </a:r>
            <a:endParaRPr kumimoji="0" lang="en-US" sz="1100" b="0" i="0" u="none" strike="noStrike" kern="1200" cap="none" spc="0" normalizeH="0" baseline="0" noProof="0">
              <a:ln>
                <a:noFill/>
              </a:ln>
              <a:solidFill>
                <a:srgbClr val="000000"/>
              </a:solidFill>
              <a:effectLst/>
              <a:uLnTx/>
              <a:uFillTx/>
              <a:latin typeface="Kenvue Sans"/>
              <a:ea typeface="+mn-ea"/>
              <a:cs typeface="+mn-cs"/>
            </a:endParaRPr>
          </a:p>
        </p:txBody>
      </p:sp>
      <p:sp>
        <p:nvSpPr>
          <p:cNvPr id="11" name="Rectangle 10">
            <a:extLst>
              <a:ext uri="{FF2B5EF4-FFF2-40B4-BE49-F238E27FC236}">
                <a16:creationId xmlns:a16="http://schemas.microsoft.com/office/drawing/2014/main" id="{31B8C943-0521-4BB7-1D68-D22D84612CB8}"/>
              </a:ext>
            </a:extLst>
          </p:cNvPr>
          <p:cNvSpPr/>
          <p:nvPr/>
        </p:nvSpPr>
        <p:spPr>
          <a:xfrm>
            <a:off x="5986415" y="2218088"/>
            <a:ext cx="2851327" cy="5877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Kenvue Sans"/>
                <a:ea typeface="+mn-ea"/>
                <a:cs typeface="+mn-cs"/>
              </a:rPr>
              <a:t>Skin microflora were collected with cotton swabs from the foreheads </a:t>
            </a: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of 164 Chinese subjects</a:t>
            </a:r>
          </a:p>
        </p:txBody>
      </p:sp>
      <p:graphicFrame>
        <p:nvGraphicFramePr>
          <p:cNvPr id="12" name="Table 11">
            <a:extLst>
              <a:ext uri="{FF2B5EF4-FFF2-40B4-BE49-F238E27FC236}">
                <a16:creationId xmlns:a16="http://schemas.microsoft.com/office/drawing/2014/main" id="{6EF03BDF-0816-175A-EBD7-FAFCE8B1B172}"/>
              </a:ext>
            </a:extLst>
          </p:cNvPr>
          <p:cNvGraphicFramePr>
            <a:graphicFrameLocks noGrp="1"/>
          </p:cNvGraphicFramePr>
          <p:nvPr/>
        </p:nvGraphicFramePr>
        <p:xfrm>
          <a:off x="2010949" y="4806466"/>
          <a:ext cx="2780079" cy="1384783"/>
        </p:xfrm>
        <a:graphic>
          <a:graphicData uri="http://schemas.openxmlformats.org/drawingml/2006/table">
            <a:tbl>
              <a:tblPr>
                <a:tableStyleId>{5940675A-B579-460E-94D1-54222C63F5DA}</a:tableStyleId>
              </a:tblPr>
              <a:tblGrid>
                <a:gridCol w="926693">
                  <a:extLst>
                    <a:ext uri="{9D8B030D-6E8A-4147-A177-3AD203B41FA5}">
                      <a16:colId xmlns:a16="http://schemas.microsoft.com/office/drawing/2014/main" val="552565489"/>
                    </a:ext>
                  </a:extLst>
                </a:gridCol>
                <a:gridCol w="926693">
                  <a:extLst>
                    <a:ext uri="{9D8B030D-6E8A-4147-A177-3AD203B41FA5}">
                      <a16:colId xmlns:a16="http://schemas.microsoft.com/office/drawing/2014/main" val="751720573"/>
                    </a:ext>
                  </a:extLst>
                </a:gridCol>
                <a:gridCol w="926693">
                  <a:extLst>
                    <a:ext uri="{9D8B030D-6E8A-4147-A177-3AD203B41FA5}">
                      <a16:colId xmlns:a16="http://schemas.microsoft.com/office/drawing/2014/main" val="2435108550"/>
                    </a:ext>
                  </a:extLst>
                </a:gridCol>
              </a:tblGrid>
              <a:tr h="199963">
                <a:tc>
                  <a:txBody>
                    <a:bodyPr/>
                    <a:lstStyle/>
                    <a:p>
                      <a:pPr marL="64008" algn="ctr" latinLnBrk="0"/>
                      <a:r>
                        <a:rPr lang="en-SG" sz="1000" b="1">
                          <a:effectLst/>
                        </a:rPr>
                        <a:t>Group</a:t>
                      </a:r>
                    </a:p>
                  </a:txBody>
                  <a:tcPr marL="40019" marR="40019" marT="20009" marB="20009"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64008" algn="ctr" latinLnBrk="0"/>
                      <a:r>
                        <a:rPr lang="en-SG" sz="1000" b="1">
                          <a:effectLst/>
                        </a:rPr>
                        <a:t>Age, y</a:t>
                      </a:r>
                    </a:p>
                  </a:txBody>
                  <a:tcPr marL="40019" marR="40019" marT="20009" marB="20009"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64008" algn="ctr" latinLnBrk="0"/>
                      <a:r>
                        <a:rPr lang="en-SG" sz="1000" b="1">
                          <a:effectLst/>
                        </a:rPr>
                        <a:t>Number</a:t>
                      </a:r>
                    </a:p>
                  </a:txBody>
                  <a:tcPr marL="40019" marR="40019" marT="20009" marB="20009" anchor="ctr">
                    <a:lnL w="12700" cmpd="sng">
                      <a:noFill/>
                    </a:lnL>
                    <a:lnR w="12700" cmpd="sng">
                      <a:noFill/>
                    </a:lnR>
                    <a:lnT w="12700" cmpd="sng">
                      <a:noFill/>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553371652"/>
                  </a:ext>
                </a:extLst>
              </a:tr>
              <a:tr h="197470">
                <a:tc>
                  <a:txBody>
                    <a:bodyPr/>
                    <a:lstStyle/>
                    <a:p>
                      <a:pPr marL="64008" algn="ctr" latinLnBrk="0"/>
                      <a:r>
                        <a:rPr lang="en-SG" sz="1000">
                          <a:effectLst/>
                        </a:rPr>
                        <a:t>G1</a:t>
                      </a:r>
                    </a:p>
                  </a:txBody>
                  <a:tcPr marL="40019" marR="40019" marT="20009" marB="20009"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18-25</a:t>
                      </a:r>
                    </a:p>
                  </a:txBody>
                  <a:tcPr marL="40019" marR="40019" marT="20009" marB="20009"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27</a:t>
                      </a:r>
                    </a:p>
                  </a:txBody>
                  <a:tcPr marL="40019" marR="40019" marT="20009" marB="20009" anchor="ctr">
                    <a:lnL w="12700" cmpd="sng">
                      <a:noFill/>
                    </a:lnL>
                    <a:lnR w="12700" cmpd="sng">
                      <a:noFill/>
                    </a:lnR>
                    <a:lnT w="28575"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604669791"/>
                  </a:ext>
                </a:extLst>
              </a:tr>
              <a:tr h="197470">
                <a:tc>
                  <a:txBody>
                    <a:bodyPr/>
                    <a:lstStyle/>
                    <a:p>
                      <a:pPr marL="64008" algn="ctr" latinLnBrk="0"/>
                      <a:r>
                        <a:rPr lang="en-SG" sz="1000">
                          <a:effectLst/>
                        </a:rPr>
                        <a:t>G2</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64008" algn="ctr" latinLnBrk="0"/>
                      <a:r>
                        <a:rPr lang="en-SG" sz="1000">
                          <a:effectLst/>
                        </a:rPr>
                        <a:t>26-30</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64008" algn="ctr" latinLnBrk="0"/>
                      <a:r>
                        <a:rPr lang="en-SG" sz="1000">
                          <a:effectLst/>
                        </a:rPr>
                        <a:t>25</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759265043"/>
                  </a:ext>
                </a:extLst>
              </a:tr>
              <a:tr h="197470">
                <a:tc>
                  <a:txBody>
                    <a:bodyPr/>
                    <a:lstStyle/>
                    <a:p>
                      <a:pPr marL="64008" algn="ctr" latinLnBrk="0"/>
                      <a:r>
                        <a:rPr lang="en-SG" sz="1000">
                          <a:effectLst/>
                        </a:rPr>
                        <a:t>G3</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31-35</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24</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9267979"/>
                  </a:ext>
                </a:extLst>
              </a:tr>
              <a:tr h="197470">
                <a:tc>
                  <a:txBody>
                    <a:bodyPr/>
                    <a:lstStyle/>
                    <a:p>
                      <a:pPr marL="64008" algn="ctr" latinLnBrk="0"/>
                      <a:r>
                        <a:rPr lang="en-SG" sz="1000">
                          <a:effectLst/>
                        </a:rPr>
                        <a:t>G4</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64008" algn="ctr" latinLnBrk="0"/>
                      <a:r>
                        <a:rPr lang="en-SG" sz="1000">
                          <a:effectLst/>
                        </a:rPr>
                        <a:t>36-40</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64008" algn="ctr" latinLnBrk="0"/>
                      <a:r>
                        <a:rPr lang="en-SG" sz="1000">
                          <a:effectLst/>
                        </a:rPr>
                        <a:t>33</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069507730"/>
                  </a:ext>
                </a:extLst>
              </a:tr>
              <a:tr h="197470">
                <a:tc>
                  <a:txBody>
                    <a:bodyPr/>
                    <a:lstStyle/>
                    <a:p>
                      <a:pPr marL="64008" algn="ctr" latinLnBrk="0"/>
                      <a:r>
                        <a:rPr lang="en-SG" sz="1000">
                          <a:effectLst/>
                        </a:rPr>
                        <a:t>G5</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41-50</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pPr marL="64008" algn="ctr" latinLnBrk="0"/>
                      <a:r>
                        <a:rPr lang="en-SG" sz="1000">
                          <a:effectLst/>
                        </a:rPr>
                        <a:t>30</a:t>
                      </a:r>
                    </a:p>
                  </a:txBody>
                  <a:tcPr marL="40019" marR="40019" marT="20009" marB="20009"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3575010"/>
                  </a:ext>
                </a:extLst>
              </a:tr>
              <a:tr h="197470">
                <a:tc>
                  <a:txBody>
                    <a:bodyPr/>
                    <a:lstStyle/>
                    <a:p>
                      <a:pPr marL="64008" algn="ctr" latinLnBrk="0"/>
                      <a:r>
                        <a:rPr lang="en-SG" sz="1000">
                          <a:effectLst/>
                        </a:rPr>
                        <a:t>G6</a:t>
                      </a:r>
                    </a:p>
                  </a:txBody>
                  <a:tcPr marL="40019" marR="40019" marT="20009" marB="20009" anchor="ctr">
                    <a:lnL w="12700" cmpd="sng">
                      <a:noFill/>
                    </a:lnL>
                    <a:lnR w="12700" cmpd="sng">
                      <a:noFill/>
                    </a:lnR>
                    <a:lnT w="12700" cmpd="sng">
                      <a:noFill/>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008" algn="ctr" latinLnBrk="0"/>
                      <a:r>
                        <a:rPr lang="en-SG" sz="1000">
                          <a:effectLst/>
                        </a:rPr>
                        <a:t>51-60</a:t>
                      </a:r>
                    </a:p>
                  </a:txBody>
                  <a:tcPr marL="40019" marR="40019" marT="20009" marB="20009" anchor="ctr">
                    <a:lnL w="12700" cmpd="sng">
                      <a:noFill/>
                    </a:lnL>
                    <a:lnR w="12700" cmpd="sng">
                      <a:noFill/>
                    </a:lnR>
                    <a:lnT w="12700" cmpd="sng">
                      <a:noFill/>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64008" algn="ctr" latinLnBrk="0"/>
                      <a:r>
                        <a:rPr lang="en-SG" sz="1000">
                          <a:effectLst/>
                        </a:rPr>
                        <a:t>25</a:t>
                      </a:r>
                    </a:p>
                  </a:txBody>
                  <a:tcPr marL="40019" marR="40019" marT="20009" marB="20009" anchor="ctr">
                    <a:lnL w="12700" cmpd="sng">
                      <a:noFill/>
                    </a:lnL>
                    <a:lnR w="12700" cmpd="sng">
                      <a:noFill/>
                    </a:lnR>
                    <a:lnT w="12700" cmpd="sng">
                      <a:noFill/>
                    </a:lnT>
                    <a:lnB w="285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84483135"/>
                  </a:ext>
                </a:extLst>
              </a:tr>
            </a:tbl>
          </a:graphicData>
        </a:graphic>
      </p:graphicFrame>
      <p:sp>
        <p:nvSpPr>
          <p:cNvPr id="53" name="Rectangle 10">
            <a:extLst>
              <a:ext uri="{FF2B5EF4-FFF2-40B4-BE49-F238E27FC236}">
                <a16:creationId xmlns:a16="http://schemas.microsoft.com/office/drawing/2014/main" id="{D9B6A25E-CEBB-28BF-5BCA-355D8556F930}"/>
              </a:ext>
            </a:extLst>
          </p:cNvPr>
          <p:cNvSpPr/>
          <p:nvPr/>
        </p:nvSpPr>
        <p:spPr>
          <a:xfrm>
            <a:off x="8963948" y="4650136"/>
            <a:ext cx="2904987" cy="129808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altLang="zh-CN" sz="1000" b="0" i="0" u="none" strike="noStrike" kern="1200" cap="none" spc="0" normalizeH="0" baseline="0" noProof="0">
                <a:ln>
                  <a:noFill/>
                </a:ln>
                <a:solidFill>
                  <a:srgbClr val="000000"/>
                </a:solidFill>
                <a:effectLst/>
                <a:uLnTx/>
                <a:uFillTx/>
                <a:latin typeface="Kenvue Sans"/>
                <a:ea typeface="+mn-ea"/>
                <a:cs typeface="+mn-cs"/>
              </a:rPr>
              <a:t>The lipid distribution was first established and compared between 18-30y (G1-G2) </a:t>
            </a: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vs </a:t>
            </a:r>
            <a:r>
              <a:rPr kumimoji="0" lang="en-SG" altLang="zh-CN" sz="1000" b="0" i="0" u="none" strike="noStrike" kern="1200" cap="none" spc="0" normalizeH="0" baseline="0" noProof="0">
                <a:ln>
                  <a:noFill/>
                </a:ln>
                <a:solidFill>
                  <a:srgbClr val="000000"/>
                </a:solidFill>
                <a:effectLst/>
                <a:uLnTx/>
                <a:uFillTx/>
                <a:latin typeface="Kenvue Sans"/>
                <a:ea typeface="+mn-ea"/>
                <a:cs typeface="+mn-cs"/>
              </a:rPr>
              <a:t>31-60y (G3-G6) age group</a:t>
            </a:r>
          </a:p>
        </p:txBody>
      </p:sp>
      <p:sp>
        <p:nvSpPr>
          <p:cNvPr id="86" name="箭头: 右 85">
            <a:extLst>
              <a:ext uri="{FF2B5EF4-FFF2-40B4-BE49-F238E27FC236}">
                <a16:creationId xmlns:a16="http://schemas.microsoft.com/office/drawing/2014/main" id="{5CD3F5DD-877B-4EF2-50AE-A991915A6ED3}"/>
              </a:ext>
            </a:extLst>
          </p:cNvPr>
          <p:cNvSpPr/>
          <p:nvPr/>
        </p:nvSpPr>
        <p:spPr>
          <a:xfrm>
            <a:off x="5111804" y="4748881"/>
            <a:ext cx="438240" cy="42766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err="1">
              <a:ln>
                <a:noFill/>
              </a:ln>
              <a:solidFill>
                <a:sysClr val="windowText" lastClr="000000"/>
              </a:solidFill>
              <a:effectLst/>
              <a:uLnTx/>
              <a:uFillTx/>
              <a:latin typeface="Kenvue Sans"/>
              <a:ea typeface="+mn-ea"/>
              <a:cs typeface="+mn-cs"/>
            </a:endParaRPr>
          </a:p>
        </p:txBody>
      </p:sp>
      <p:sp>
        <p:nvSpPr>
          <p:cNvPr id="33" name="箭头: 右 32">
            <a:extLst>
              <a:ext uri="{FF2B5EF4-FFF2-40B4-BE49-F238E27FC236}">
                <a16:creationId xmlns:a16="http://schemas.microsoft.com/office/drawing/2014/main" id="{A809703E-9842-EFA5-1C9F-A4B7C3B4D61E}"/>
              </a:ext>
            </a:extLst>
          </p:cNvPr>
          <p:cNvSpPr/>
          <p:nvPr/>
        </p:nvSpPr>
        <p:spPr>
          <a:xfrm rot="5400000">
            <a:off x="10281774" y="2911636"/>
            <a:ext cx="265918" cy="32573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err="1">
              <a:ln>
                <a:noFill/>
              </a:ln>
              <a:solidFill>
                <a:sysClr val="windowText" lastClr="000000"/>
              </a:solidFill>
              <a:effectLst/>
              <a:uLnTx/>
              <a:uFillTx/>
              <a:latin typeface="Kenvue Sans"/>
              <a:ea typeface="+mn-ea"/>
              <a:cs typeface="+mn-cs"/>
            </a:endParaRPr>
          </a:p>
        </p:txBody>
      </p:sp>
      <p:sp>
        <p:nvSpPr>
          <p:cNvPr id="34" name="箭头: 右 33">
            <a:extLst>
              <a:ext uri="{FF2B5EF4-FFF2-40B4-BE49-F238E27FC236}">
                <a16:creationId xmlns:a16="http://schemas.microsoft.com/office/drawing/2014/main" id="{3C0979EE-D9E3-7954-759E-B1107FE1B9C0}"/>
              </a:ext>
            </a:extLst>
          </p:cNvPr>
          <p:cNvSpPr/>
          <p:nvPr/>
        </p:nvSpPr>
        <p:spPr>
          <a:xfrm rot="5400000">
            <a:off x="7332365" y="4230494"/>
            <a:ext cx="265918" cy="32573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err="1">
              <a:ln>
                <a:noFill/>
              </a:ln>
              <a:solidFill>
                <a:sysClr val="windowText" lastClr="000000"/>
              </a:solidFill>
              <a:effectLst/>
              <a:uLnTx/>
              <a:uFillTx/>
              <a:latin typeface="Kenvue Sans"/>
              <a:ea typeface="+mn-ea"/>
              <a:cs typeface="+mn-cs"/>
            </a:endParaRPr>
          </a:p>
        </p:txBody>
      </p:sp>
      <p:sp>
        <p:nvSpPr>
          <p:cNvPr id="35" name="Rectangle 10">
            <a:extLst>
              <a:ext uri="{FF2B5EF4-FFF2-40B4-BE49-F238E27FC236}">
                <a16:creationId xmlns:a16="http://schemas.microsoft.com/office/drawing/2014/main" id="{6B8FC76B-156B-E2F4-E06E-A05B58D429CF}"/>
              </a:ext>
            </a:extLst>
          </p:cNvPr>
          <p:cNvSpPr/>
          <p:nvPr/>
        </p:nvSpPr>
        <p:spPr>
          <a:xfrm>
            <a:off x="5980988" y="3317588"/>
            <a:ext cx="2851327" cy="8110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000" b="0" i="0" u="none" strike="noStrike" kern="1200" cap="none" spc="0" normalizeH="0" baseline="0" noProof="0">
                <a:ln>
                  <a:noFill/>
                </a:ln>
                <a:solidFill>
                  <a:srgbClr val="000000"/>
                </a:solidFill>
                <a:effectLst/>
                <a:uLnTx/>
                <a:uFillTx/>
                <a:latin typeface="Kenvue Sans"/>
                <a:ea typeface="+mn-ea"/>
                <a:cs typeface="+mn-cs"/>
              </a:rPr>
              <a:t>DNA extraction and metagenome sequencing were performed to establish microbial diversity</a:t>
            </a:r>
            <a:endParaRPr kumimoji="0" lang="en-US" sz="1000" b="0" i="0" u="none" strike="noStrike" kern="1200" cap="none" spc="0" normalizeH="0" baseline="0" noProof="0">
              <a:ln>
                <a:noFill/>
              </a:ln>
              <a:solidFill>
                <a:srgbClr val="000000"/>
              </a:solidFill>
              <a:effectLst/>
              <a:uLnTx/>
              <a:uFillTx/>
              <a:latin typeface="Kenvue Sans"/>
              <a:ea typeface="+mn-ea"/>
              <a:cs typeface="+mn-cs"/>
            </a:endParaRPr>
          </a:p>
        </p:txBody>
      </p:sp>
      <p:sp>
        <p:nvSpPr>
          <p:cNvPr id="37" name="Rectangle 10">
            <a:extLst>
              <a:ext uri="{FF2B5EF4-FFF2-40B4-BE49-F238E27FC236}">
                <a16:creationId xmlns:a16="http://schemas.microsoft.com/office/drawing/2014/main" id="{E0D0BF3A-7C90-7D2F-B0EC-D489CE76A140}"/>
              </a:ext>
            </a:extLst>
          </p:cNvPr>
          <p:cNvSpPr/>
          <p:nvPr/>
        </p:nvSpPr>
        <p:spPr>
          <a:xfrm>
            <a:off x="8963949" y="3317588"/>
            <a:ext cx="2904988" cy="811054"/>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Skin metabolites </a:t>
            </a:r>
            <a:r>
              <a:rPr kumimoji="0" lang="en-GB" sz="1000" b="0" i="0" u="none" strike="noStrike" kern="1200" cap="none" spc="0" normalizeH="0" baseline="0" noProof="0">
                <a:ln>
                  <a:noFill/>
                </a:ln>
                <a:solidFill>
                  <a:srgbClr val="000000"/>
                </a:solidFill>
                <a:effectLst/>
                <a:uLnTx/>
                <a:uFillTx/>
                <a:latin typeface="Kenvue Sans"/>
                <a:ea typeface="+mn-ea"/>
                <a:cs typeface="+mn-cs"/>
              </a:rPr>
              <a:t>were first extracted and characterized by untargeted metabolomics</a:t>
            </a:r>
            <a:endParaRPr kumimoji="0" lang="zh-CN" altLang="zh-CN" sz="1000" b="0" i="0" u="none" strike="noStrike" kern="1200" cap="none" spc="0" normalizeH="0" baseline="0" noProof="0">
              <a:ln>
                <a:noFill/>
              </a:ln>
              <a:solidFill>
                <a:srgbClr val="000000"/>
              </a:solidFill>
              <a:effectLst/>
              <a:uLnTx/>
              <a:uFillTx/>
              <a:latin typeface="Kenvue Sans"/>
              <a:ea typeface="+mn-ea"/>
              <a:cs typeface="+mn-cs"/>
            </a:endParaRPr>
          </a:p>
        </p:txBody>
      </p:sp>
      <p:sp>
        <p:nvSpPr>
          <p:cNvPr id="38" name="Rectangle 10">
            <a:extLst>
              <a:ext uri="{FF2B5EF4-FFF2-40B4-BE49-F238E27FC236}">
                <a16:creationId xmlns:a16="http://schemas.microsoft.com/office/drawing/2014/main" id="{DAE1DC22-B876-E2F2-D30F-5BAEC55A9037}"/>
              </a:ext>
            </a:extLst>
          </p:cNvPr>
          <p:cNvSpPr/>
          <p:nvPr/>
        </p:nvSpPr>
        <p:spPr>
          <a:xfrm>
            <a:off x="8963948" y="2218088"/>
            <a:ext cx="2904988" cy="5877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Skin metabolites were collected with D-</a:t>
            </a:r>
            <a:r>
              <a:rPr kumimoji="0" lang="en-US" altLang="zh-CN" sz="1000" b="0" i="0" u="none" strike="noStrike" kern="1200" cap="none" spc="0" normalizeH="0" baseline="0" noProof="0" err="1">
                <a:ln>
                  <a:noFill/>
                </a:ln>
                <a:solidFill>
                  <a:srgbClr val="000000"/>
                </a:solidFill>
                <a:effectLst/>
                <a:uLnTx/>
                <a:uFillTx/>
                <a:latin typeface="Kenvue Sans"/>
                <a:ea typeface="+mn-ea"/>
                <a:cs typeface="+mn-cs"/>
              </a:rPr>
              <a:t>squames</a:t>
            </a: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 from the foreheads of 164 Chinese subjects</a:t>
            </a:r>
          </a:p>
        </p:txBody>
      </p:sp>
      <p:sp>
        <p:nvSpPr>
          <p:cNvPr id="39" name="箭头: 右 38">
            <a:extLst>
              <a:ext uri="{FF2B5EF4-FFF2-40B4-BE49-F238E27FC236}">
                <a16:creationId xmlns:a16="http://schemas.microsoft.com/office/drawing/2014/main" id="{17A1CE1E-9500-E55C-3256-0AF614DD5D40}"/>
              </a:ext>
            </a:extLst>
          </p:cNvPr>
          <p:cNvSpPr/>
          <p:nvPr/>
        </p:nvSpPr>
        <p:spPr>
          <a:xfrm rot="5400000">
            <a:off x="7326587" y="2914008"/>
            <a:ext cx="265918" cy="32573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err="1">
              <a:ln>
                <a:noFill/>
              </a:ln>
              <a:solidFill>
                <a:sysClr val="windowText" lastClr="000000"/>
              </a:solidFill>
              <a:effectLst/>
              <a:uLnTx/>
              <a:uFillTx/>
              <a:latin typeface="Kenvue Sans"/>
              <a:ea typeface="+mn-ea"/>
              <a:cs typeface="+mn-cs"/>
            </a:endParaRPr>
          </a:p>
        </p:txBody>
      </p:sp>
      <p:sp>
        <p:nvSpPr>
          <p:cNvPr id="40" name="箭头: 右 39">
            <a:extLst>
              <a:ext uri="{FF2B5EF4-FFF2-40B4-BE49-F238E27FC236}">
                <a16:creationId xmlns:a16="http://schemas.microsoft.com/office/drawing/2014/main" id="{FB2AA45C-0D51-C0B8-654A-EE32E3868D3A}"/>
              </a:ext>
            </a:extLst>
          </p:cNvPr>
          <p:cNvSpPr/>
          <p:nvPr/>
        </p:nvSpPr>
        <p:spPr>
          <a:xfrm rot="5400000">
            <a:off x="10311956" y="4251882"/>
            <a:ext cx="265918" cy="325731"/>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00" b="0" i="0" u="none" strike="noStrike" kern="1200" cap="none" spc="0" normalizeH="0" baseline="0" noProof="0" err="1">
              <a:ln>
                <a:noFill/>
              </a:ln>
              <a:solidFill>
                <a:sysClr val="windowText" lastClr="000000"/>
              </a:solidFill>
              <a:effectLst/>
              <a:uLnTx/>
              <a:uFillTx/>
              <a:latin typeface="Kenvue Sans"/>
              <a:ea typeface="+mn-ea"/>
              <a:cs typeface="+mn-cs"/>
            </a:endParaRPr>
          </a:p>
        </p:txBody>
      </p:sp>
      <p:sp>
        <p:nvSpPr>
          <p:cNvPr id="26" name="Rectangle 10">
            <a:extLst>
              <a:ext uri="{FF2B5EF4-FFF2-40B4-BE49-F238E27FC236}">
                <a16:creationId xmlns:a16="http://schemas.microsoft.com/office/drawing/2014/main" id="{93E16F4B-7194-4BA4-990A-22407162CB01}"/>
              </a:ext>
            </a:extLst>
          </p:cNvPr>
          <p:cNvSpPr/>
          <p:nvPr/>
        </p:nvSpPr>
        <p:spPr>
          <a:xfrm>
            <a:off x="5980988" y="4640250"/>
            <a:ext cx="2851327" cy="130796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Kenvue Sans"/>
                <a:ea typeface="+mn-ea"/>
                <a:cs typeface="+mn-cs"/>
              </a:rPr>
              <a:t>Microbial taxa composition between </a:t>
            </a:r>
            <a:r>
              <a:rPr kumimoji="0" lang="en-SG" altLang="zh-CN" sz="1000" b="0" i="0" u="none" strike="noStrike" kern="1200" cap="none" spc="0" normalizeH="0" baseline="0" noProof="0">
                <a:ln>
                  <a:noFill/>
                </a:ln>
                <a:solidFill>
                  <a:srgbClr val="000000"/>
                </a:solidFill>
                <a:effectLst/>
                <a:uLnTx/>
                <a:uFillTx/>
                <a:latin typeface="Kenvue Sans"/>
                <a:ea typeface="+mn-ea"/>
                <a:cs typeface="+mn-cs"/>
              </a:rPr>
              <a:t>18-30y (G1-G2) </a:t>
            </a:r>
            <a:r>
              <a:rPr kumimoji="0" lang="en-US" altLang="zh-CN" sz="1000" b="0" i="0" u="none" strike="noStrike" kern="1200" cap="none" spc="0" normalizeH="0" baseline="0" noProof="0">
                <a:ln>
                  <a:noFill/>
                </a:ln>
                <a:solidFill>
                  <a:srgbClr val="000000"/>
                </a:solidFill>
                <a:effectLst/>
                <a:uLnTx/>
                <a:uFillTx/>
                <a:latin typeface="Kenvue Sans"/>
                <a:ea typeface="+mn-ea"/>
                <a:cs typeface="+mn-cs"/>
              </a:rPr>
              <a:t>vs </a:t>
            </a:r>
            <a:r>
              <a:rPr kumimoji="0" lang="en-SG" altLang="zh-CN" sz="1000" b="0" i="0" u="none" strike="noStrike" kern="1200" cap="none" spc="0" normalizeH="0" baseline="0" noProof="0">
                <a:ln>
                  <a:noFill/>
                </a:ln>
                <a:solidFill>
                  <a:srgbClr val="000000"/>
                </a:solidFill>
                <a:effectLst/>
                <a:uLnTx/>
                <a:uFillTx/>
                <a:latin typeface="Kenvue Sans"/>
                <a:ea typeface="+mn-ea"/>
                <a:cs typeface="+mn-cs"/>
              </a:rPr>
              <a:t>31-60y (G3-G6) </a:t>
            </a:r>
            <a:endParaRPr kumimoji="0" lang="en-US" sz="1000" b="0" i="0" u="none" strike="noStrike" kern="1200" cap="none" spc="0" normalizeH="0" baseline="0" noProof="0">
              <a:ln>
                <a:noFill/>
              </a:ln>
              <a:solidFill>
                <a:srgbClr val="000000"/>
              </a:solidFill>
              <a:effectLst/>
              <a:uLnTx/>
              <a:uFillTx/>
              <a:latin typeface="Kenvue Sans"/>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Kenvue Sans"/>
                <a:ea typeface="+mn-ea"/>
                <a:cs typeface="+mn-cs"/>
              </a:rPr>
              <a:t> age group were established.</a:t>
            </a:r>
          </a:p>
        </p:txBody>
      </p:sp>
      <p:sp>
        <p:nvSpPr>
          <p:cNvPr id="7" name="Title 11">
            <a:extLst>
              <a:ext uri="{FF2B5EF4-FFF2-40B4-BE49-F238E27FC236}">
                <a16:creationId xmlns:a16="http://schemas.microsoft.com/office/drawing/2014/main" id="{4EF2898B-5CDD-C681-04D2-8BB00A5D7C33}"/>
              </a:ext>
            </a:extLst>
          </p:cNvPr>
          <p:cNvSpPr txBox="1">
            <a:spLocks/>
          </p:cNvSpPr>
          <p:nvPr/>
        </p:nvSpPr>
        <p:spPr>
          <a:xfrm>
            <a:off x="609600" y="0"/>
            <a:ext cx="10972800" cy="1020765"/>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b="1" kern="1200" cap="none" baseline="0">
                <a:solidFill>
                  <a:schemeClr val="tx2"/>
                </a:solidFill>
                <a:latin typeface="+mj-lt"/>
                <a:ea typeface="+mj-ea"/>
                <a:cs typeface="Arial"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srgbClr val="000000"/>
                </a:solidFill>
                <a:effectLst/>
                <a:uLnTx/>
                <a:uFillTx/>
                <a:latin typeface="Kenvue Sans"/>
                <a:ea typeface="+mj-ea"/>
                <a:cs typeface="Arial" pitchFamily="34" charset="0"/>
              </a:rPr>
              <a:t>Introduction, Objectives, and Methods</a:t>
            </a:r>
          </a:p>
        </p:txBody>
      </p:sp>
      <p:sp>
        <p:nvSpPr>
          <p:cNvPr id="2" name="TextBox 1">
            <a:extLst>
              <a:ext uri="{FF2B5EF4-FFF2-40B4-BE49-F238E27FC236}">
                <a16:creationId xmlns:a16="http://schemas.microsoft.com/office/drawing/2014/main" id="{5EB43B58-CE6A-AC02-8FA3-4A4A7F0E924F}"/>
              </a:ext>
            </a:extLst>
          </p:cNvPr>
          <p:cNvSpPr txBox="1"/>
          <p:nvPr/>
        </p:nvSpPr>
        <p:spPr>
          <a:xfrm>
            <a:off x="6713062" y="1944146"/>
            <a:ext cx="2175596"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Kenvue Sans"/>
                <a:ea typeface="+mn-ea"/>
                <a:cs typeface="+mn-cs"/>
              </a:rPr>
              <a:t>Skin microbiome profile</a:t>
            </a:r>
          </a:p>
        </p:txBody>
      </p:sp>
      <p:sp>
        <p:nvSpPr>
          <p:cNvPr id="6" name="TextBox 5">
            <a:extLst>
              <a:ext uri="{FF2B5EF4-FFF2-40B4-BE49-F238E27FC236}">
                <a16:creationId xmlns:a16="http://schemas.microsoft.com/office/drawing/2014/main" id="{A861D620-C9EA-6BC4-F3E1-27276B364A30}"/>
              </a:ext>
            </a:extLst>
          </p:cNvPr>
          <p:cNvSpPr txBox="1"/>
          <p:nvPr/>
        </p:nvSpPr>
        <p:spPr>
          <a:xfrm>
            <a:off x="9791529" y="1951011"/>
            <a:ext cx="1632178"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200" b="1" i="0" u="none" strike="noStrike" kern="1200" cap="none" spc="0" normalizeH="0" baseline="0" noProof="0">
                <a:ln>
                  <a:noFill/>
                </a:ln>
                <a:solidFill>
                  <a:srgbClr val="000000"/>
                </a:solidFill>
                <a:effectLst/>
                <a:uLnTx/>
                <a:uFillTx/>
                <a:latin typeface="Kenvue Sans"/>
                <a:ea typeface="+mn-ea"/>
                <a:cs typeface="+mn-cs"/>
              </a:rPr>
              <a:t>Skin lipids profile</a:t>
            </a:r>
          </a:p>
        </p:txBody>
      </p:sp>
      <p:sp>
        <p:nvSpPr>
          <p:cNvPr id="15" name="TextBox 14">
            <a:extLst>
              <a:ext uri="{FF2B5EF4-FFF2-40B4-BE49-F238E27FC236}">
                <a16:creationId xmlns:a16="http://schemas.microsoft.com/office/drawing/2014/main" id="{D0ABDAE6-C11A-97D2-223A-B3CF72A9DE62}"/>
              </a:ext>
            </a:extLst>
          </p:cNvPr>
          <p:cNvSpPr txBox="1"/>
          <p:nvPr/>
        </p:nvSpPr>
        <p:spPr>
          <a:xfrm>
            <a:off x="7317402" y="1455244"/>
            <a:ext cx="3195781"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G" sz="1600" b="1" i="0" u="none" strike="noStrike" kern="1200" cap="none" spc="0" normalizeH="0" baseline="0" noProof="0">
                <a:ln>
                  <a:noFill/>
                </a:ln>
                <a:solidFill>
                  <a:srgbClr val="000000"/>
                </a:solidFill>
                <a:effectLst/>
                <a:uLnTx/>
                <a:uFillTx/>
                <a:latin typeface="Kenvue Sans"/>
                <a:ea typeface="+mn-ea"/>
                <a:cs typeface="+mn-cs"/>
              </a:rPr>
              <a:t>Pre-aging biomarkers identification</a:t>
            </a:r>
          </a:p>
        </p:txBody>
      </p:sp>
      <p:sp>
        <p:nvSpPr>
          <p:cNvPr id="17" name="TextBox 16">
            <a:extLst>
              <a:ext uri="{FF2B5EF4-FFF2-40B4-BE49-F238E27FC236}">
                <a16:creationId xmlns:a16="http://schemas.microsoft.com/office/drawing/2014/main" id="{2988A30C-F2E3-2F2B-8322-269B673EC620}"/>
              </a:ext>
            </a:extLst>
          </p:cNvPr>
          <p:cNvSpPr txBox="1"/>
          <p:nvPr/>
        </p:nvSpPr>
        <p:spPr>
          <a:xfrm>
            <a:off x="234427" y="6389413"/>
            <a:ext cx="2467027"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Kenvue Sans Semibold"/>
                <a:ea typeface="+mn-ea"/>
                <a:cs typeface="+mn-cs"/>
              </a:rPr>
              <a:t>1. Ma, Y., et al.  JAAD. (2023)</a:t>
            </a:r>
            <a:endParaRPr kumimoji="0" lang="en-SG" sz="1000" b="0" i="0" u="none" strike="noStrike" kern="1200" cap="none" spc="0" normalizeH="0" baseline="0" noProof="0">
              <a:ln>
                <a:noFill/>
              </a:ln>
              <a:solidFill>
                <a:srgbClr val="000000"/>
              </a:solidFill>
              <a:effectLst/>
              <a:uLnTx/>
              <a:uFillTx/>
              <a:latin typeface="Kenvue Sans"/>
              <a:ea typeface="+mn-ea"/>
              <a:cs typeface="+mn-cs"/>
            </a:endParaRPr>
          </a:p>
        </p:txBody>
      </p:sp>
    </p:spTree>
    <p:extLst>
      <p:ext uri="{BB962C8B-B14F-4D97-AF65-F5344CB8AC3E}">
        <p14:creationId xmlns:p14="http://schemas.microsoft.com/office/powerpoint/2010/main" val="4033526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10" grpId="0"/>
      <p:bldP spid="11" grpId="0" animBg="1"/>
      <p:bldP spid="53" grpId="0" animBg="1"/>
      <p:bldP spid="86" grpId="0" animBg="1"/>
      <p:bldP spid="33" grpId="0" animBg="1"/>
      <p:bldP spid="34" grpId="0" animBg="1"/>
      <p:bldP spid="35" grpId="0" animBg="1"/>
      <p:bldP spid="37" grpId="0" animBg="1"/>
      <p:bldP spid="38" grpId="0" animBg="1"/>
      <p:bldP spid="39" grpId="0" animBg="1"/>
      <p:bldP spid="40"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C7CD06A-E281-DF6E-5C03-2D7A70773413}"/>
              </a:ext>
            </a:extLst>
          </p:cNvPr>
          <p:cNvGrpSpPr/>
          <p:nvPr/>
        </p:nvGrpSpPr>
        <p:grpSpPr>
          <a:xfrm>
            <a:off x="6271350" y="1239460"/>
            <a:ext cx="4982566" cy="2359195"/>
            <a:chOff x="6271350" y="1158180"/>
            <a:chExt cx="4982566" cy="2359195"/>
          </a:xfrm>
        </p:grpSpPr>
        <p:pic>
          <p:nvPicPr>
            <p:cNvPr id="26" name="图片 25">
              <a:extLst>
                <a:ext uri="{FF2B5EF4-FFF2-40B4-BE49-F238E27FC236}">
                  <a16:creationId xmlns:a16="http://schemas.microsoft.com/office/drawing/2014/main" id="{BDFECF66-53CA-CF4E-9E36-AAEEFFC7C5D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1350" y="1158180"/>
              <a:ext cx="4982566" cy="2359195"/>
            </a:xfrm>
            <a:prstGeom prst="rect">
              <a:avLst/>
            </a:prstGeom>
          </p:spPr>
        </p:pic>
        <p:sp>
          <p:nvSpPr>
            <p:cNvPr id="9" name="Rectangle 8">
              <a:extLst>
                <a:ext uri="{FF2B5EF4-FFF2-40B4-BE49-F238E27FC236}">
                  <a16:creationId xmlns:a16="http://schemas.microsoft.com/office/drawing/2014/main" id="{98972B79-1943-B9E6-20DA-8014DE57A69C}"/>
                </a:ext>
              </a:extLst>
            </p:cNvPr>
            <p:cNvSpPr/>
            <p:nvPr/>
          </p:nvSpPr>
          <p:spPr>
            <a:xfrm>
              <a:off x="10317480" y="2941320"/>
              <a:ext cx="523240" cy="32196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Kenvue Sans"/>
                <a:ea typeface="+mn-ea"/>
                <a:cs typeface="+mn-cs"/>
              </a:endParaRPr>
            </a:p>
          </p:txBody>
        </p:sp>
      </p:grpSp>
      <p:pic>
        <p:nvPicPr>
          <p:cNvPr id="15" name="图片 14">
            <a:extLst>
              <a:ext uri="{FF2B5EF4-FFF2-40B4-BE49-F238E27FC236}">
                <a16:creationId xmlns:a16="http://schemas.microsoft.com/office/drawing/2014/main" id="{DF062610-C3D8-AE49-9043-A542CB0B1CD2}"/>
              </a:ext>
            </a:extLst>
          </p:cNvPr>
          <p:cNvPicPr>
            <a:picLocks noChangeAspect="1"/>
          </p:cNvPicPr>
          <p:nvPr/>
        </p:nvPicPr>
        <p:blipFill>
          <a:blip r:embed="rId4"/>
          <a:stretch>
            <a:fillRect/>
          </a:stretch>
        </p:blipFill>
        <p:spPr>
          <a:xfrm>
            <a:off x="406867" y="3633979"/>
            <a:ext cx="4093082" cy="2263439"/>
          </a:xfrm>
          <a:prstGeom prst="rect">
            <a:avLst/>
          </a:prstGeom>
        </p:spPr>
      </p:pic>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srgbClr val="000000"/>
                </a:solidFill>
                <a:effectLst/>
                <a:uLnTx/>
                <a:uFillTx/>
                <a:latin typeface="Kenvue Sans"/>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000" b="0" i="0" u="none" strike="noStrike" kern="1200" cap="none" spc="0" normalizeH="0" baseline="0" noProof="0">
              <a:ln>
                <a:noFill/>
              </a:ln>
              <a:solidFill>
                <a:srgbClr val="000000"/>
              </a:solidFill>
              <a:effectLst/>
              <a:uLnTx/>
              <a:uFillTx/>
              <a:latin typeface="Kenvue Sans"/>
              <a:ea typeface="+mn-ea"/>
              <a:cs typeface="Arial" pitchFamily="34" charset="0"/>
            </a:endParaRPr>
          </a:p>
        </p:txBody>
      </p:sp>
      <p:sp>
        <p:nvSpPr>
          <p:cNvPr id="18" name="TextBox 5">
            <a:extLst>
              <a:ext uri="{FF2B5EF4-FFF2-40B4-BE49-F238E27FC236}">
                <a16:creationId xmlns:a16="http://schemas.microsoft.com/office/drawing/2014/main" id="{9F824E88-CC77-424D-BED3-E5D1F13943E7}"/>
              </a:ext>
            </a:extLst>
          </p:cNvPr>
          <p:cNvSpPr txBox="1"/>
          <p:nvPr/>
        </p:nvSpPr>
        <p:spPr>
          <a:xfrm>
            <a:off x="5404336" y="3621851"/>
            <a:ext cx="6274583"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Figure </a:t>
            </a:r>
            <a:r>
              <a:rPr kumimoji="0" lang="en-US" altLang="zh-CN"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2</a:t>
            </a:r>
            <a:r>
              <a:rPr kumimoji="0" lang="en-US"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a:t>
            </a:r>
            <a:r>
              <a:rPr kumimoji="0" lang="en-US" sz="1100" b="0"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Heat map of microbial species abundance at different ages (all age groups) </a:t>
            </a:r>
            <a:endParaRPr kumimoji="0" lang="en-SG" sz="1100" b="0"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endParaRPr>
          </a:p>
        </p:txBody>
      </p:sp>
      <p:sp>
        <p:nvSpPr>
          <p:cNvPr id="20" name="TextBox 5">
            <a:extLst>
              <a:ext uri="{FF2B5EF4-FFF2-40B4-BE49-F238E27FC236}">
                <a16:creationId xmlns:a16="http://schemas.microsoft.com/office/drawing/2014/main" id="{B7768302-29C7-49A1-B89C-A0D95DEB61D7}"/>
              </a:ext>
            </a:extLst>
          </p:cNvPr>
          <p:cNvSpPr txBox="1"/>
          <p:nvPr/>
        </p:nvSpPr>
        <p:spPr>
          <a:xfrm>
            <a:off x="161666" y="5889778"/>
            <a:ext cx="4369223"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Figure </a:t>
            </a:r>
            <a:r>
              <a:rPr kumimoji="0" lang="en-US" altLang="zh-CN"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3</a:t>
            </a:r>
            <a:r>
              <a:rPr kumimoji="0" lang="en-US"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 </a:t>
            </a:r>
            <a:r>
              <a:rPr kumimoji="0" lang="en-US" sz="1100" b="0"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Enriched microbial taxa in different age groups</a:t>
            </a:r>
            <a:endParaRPr kumimoji="0" lang="en-US" sz="1100" b="0" i="0" u="none" strike="sngStrike" kern="1200" cap="none" spc="0" normalizeH="0" baseline="0" noProof="0">
              <a:ln>
                <a:noFill/>
              </a:ln>
              <a:solidFill>
                <a:srgbClr val="000000"/>
              </a:solidFill>
              <a:effectLst/>
              <a:uLnTx/>
              <a:uFillTx/>
              <a:latin typeface="Kenvue Sans"/>
              <a:ea typeface="+mn-ea"/>
              <a:cs typeface="Times New Roman" panose="02020603050405020304" pitchFamily="18" charset="0"/>
            </a:endParaRPr>
          </a:p>
        </p:txBody>
      </p:sp>
      <p:sp>
        <p:nvSpPr>
          <p:cNvPr id="5" name="Title 1">
            <a:extLst>
              <a:ext uri="{FF2B5EF4-FFF2-40B4-BE49-F238E27FC236}">
                <a16:creationId xmlns:a16="http://schemas.microsoft.com/office/drawing/2014/main" id="{56D9EE1D-DF96-8534-7E08-70A005E68652}"/>
              </a:ext>
            </a:extLst>
          </p:cNvPr>
          <p:cNvSpPr txBox="1">
            <a:spLocks/>
          </p:cNvSpPr>
          <p:nvPr/>
        </p:nvSpPr>
        <p:spPr>
          <a:xfrm>
            <a:off x="233446" y="43510"/>
            <a:ext cx="11445473" cy="1002145"/>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b="1" kern="1200" cap="none" baseline="0">
                <a:solidFill>
                  <a:schemeClr val="tx2"/>
                </a:solidFill>
                <a:latin typeface="+mj-lt"/>
                <a:ea typeface="+mj-ea"/>
                <a:cs typeface="Arial"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Kenvue Sans"/>
                <a:ea typeface="+mj-ea"/>
                <a:cs typeface="Arial"/>
              </a:rPr>
              <a:t>Metagenomic Biomarker Analysis Demonstrates Higher Abundance of </a:t>
            </a:r>
            <a:r>
              <a:rPr kumimoji="0" lang="en-US" altLang="zh-CN" sz="2800" b="1" i="1" u="none" strike="noStrike" kern="1200" cap="none" spc="0" normalizeH="0" baseline="0" noProof="0" dirty="0" err="1">
                <a:ln>
                  <a:noFill/>
                </a:ln>
                <a:solidFill>
                  <a:srgbClr val="000000"/>
                </a:solidFill>
                <a:effectLst/>
                <a:uLnTx/>
                <a:uFillTx/>
                <a:latin typeface="Kenvue Sans"/>
                <a:ea typeface="+mj-ea"/>
                <a:cs typeface="Arial"/>
              </a:rPr>
              <a:t>Cutibacterium</a:t>
            </a:r>
            <a:r>
              <a:rPr kumimoji="0" lang="en-US" altLang="zh-CN" sz="2800" b="1" i="1" u="none" strike="noStrike" kern="1200" cap="none" spc="0" normalizeH="0" baseline="0" noProof="0" dirty="0">
                <a:ln>
                  <a:noFill/>
                </a:ln>
                <a:solidFill>
                  <a:srgbClr val="000000"/>
                </a:solidFill>
                <a:effectLst/>
                <a:uLnTx/>
                <a:uFillTx/>
                <a:latin typeface="Kenvue Sans"/>
                <a:ea typeface="+mj-ea"/>
                <a:cs typeface="Arial"/>
              </a:rPr>
              <a:t> </a:t>
            </a:r>
            <a:r>
              <a:rPr kumimoji="0" lang="en-US" altLang="zh-CN" sz="2800" b="1" i="0" u="none" strike="noStrike" kern="1200" cap="none" spc="0" normalizeH="0" baseline="0" noProof="0" dirty="0">
                <a:ln>
                  <a:noFill/>
                </a:ln>
                <a:solidFill>
                  <a:srgbClr val="000000"/>
                </a:solidFill>
                <a:effectLst/>
                <a:uLnTx/>
                <a:uFillTx/>
                <a:latin typeface="Kenvue Sans"/>
                <a:ea typeface="+mj-ea"/>
                <a:cs typeface="Arial"/>
              </a:rPr>
              <a:t>and</a:t>
            </a:r>
            <a:r>
              <a:rPr kumimoji="0" lang="en-US" altLang="zh-CN" sz="2800" b="1" i="1" u="none" strike="noStrike" kern="1200" cap="none" spc="0" normalizeH="0" baseline="0" noProof="0" dirty="0">
                <a:ln>
                  <a:noFill/>
                </a:ln>
                <a:solidFill>
                  <a:srgbClr val="000000"/>
                </a:solidFill>
                <a:effectLst/>
                <a:uLnTx/>
                <a:uFillTx/>
                <a:latin typeface="Kenvue Sans"/>
                <a:ea typeface="+mj-ea"/>
                <a:cs typeface="Arial"/>
              </a:rPr>
              <a:t> Escherichia </a:t>
            </a:r>
            <a:r>
              <a:rPr kumimoji="0" lang="en-US" altLang="zh-CN" sz="2800" b="1" i="0" u="none" strike="noStrike" kern="1200" cap="none" spc="0" normalizeH="0" baseline="0" noProof="0" dirty="0">
                <a:ln>
                  <a:noFill/>
                </a:ln>
                <a:solidFill>
                  <a:srgbClr val="000000"/>
                </a:solidFill>
                <a:effectLst/>
                <a:uLnTx/>
                <a:uFillTx/>
                <a:latin typeface="Kenvue Sans"/>
                <a:ea typeface="+mj-ea"/>
                <a:cs typeface="Arial"/>
              </a:rPr>
              <a:t>Associated with Pre-Aging Group</a:t>
            </a:r>
            <a:r>
              <a:rPr kumimoji="0" lang="en-US" sz="2800" b="1" i="0" u="none" strike="noStrike" kern="1200" cap="none" spc="0" normalizeH="0" baseline="0" noProof="0" dirty="0">
                <a:ln>
                  <a:noFill/>
                </a:ln>
                <a:solidFill>
                  <a:srgbClr val="000000"/>
                </a:solidFill>
                <a:effectLst/>
                <a:uLnTx/>
                <a:uFillTx/>
                <a:latin typeface="Kenvue Sans"/>
                <a:ea typeface="+mj-ea"/>
                <a:cs typeface="Arial"/>
              </a:rPr>
              <a:t> </a:t>
            </a:r>
            <a:endParaRPr kumimoji="0" lang="en-US" sz="2800" b="1" i="1" u="none" strike="noStrike" kern="1200" cap="none" spc="0" normalizeH="0" baseline="0" noProof="0" dirty="0">
              <a:ln>
                <a:noFill/>
              </a:ln>
              <a:solidFill>
                <a:srgbClr val="000000"/>
              </a:solidFill>
              <a:effectLst/>
              <a:uLnTx/>
              <a:uFillTx/>
              <a:latin typeface="Kenvue Sans"/>
              <a:ea typeface="+mj-ea"/>
              <a:cs typeface="Arial" pitchFamily="34" charset="0"/>
            </a:endParaRPr>
          </a:p>
        </p:txBody>
      </p:sp>
      <p:sp>
        <p:nvSpPr>
          <p:cNvPr id="3" name="TextBox 2">
            <a:extLst>
              <a:ext uri="{FF2B5EF4-FFF2-40B4-BE49-F238E27FC236}">
                <a16:creationId xmlns:a16="http://schemas.microsoft.com/office/drawing/2014/main" id="{8E251C1D-9FFC-B1C9-49AB-CA62C392027E}"/>
              </a:ext>
            </a:extLst>
          </p:cNvPr>
          <p:cNvSpPr txBox="1"/>
          <p:nvPr/>
        </p:nvSpPr>
        <p:spPr>
          <a:xfrm>
            <a:off x="4499949" y="4011586"/>
            <a:ext cx="7442616" cy="2631490"/>
          </a:xfrm>
          <a:prstGeom prst="rect">
            <a:avLst/>
          </a:prstGeom>
          <a:noFill/>
        </p:spPr>
        <p:txBody>
          <a:bodyPr wrap="square" rtlCol="0">
            <a:spAutoFit/>
          </a:bodyPr>
          <a:lstStyle/>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The microbial composition of the pre-aging group (18-30y) is notably distinct from the older age group (31-60y) (Figure 1). In the younger subjects, the microbiota is dominated by </a:t>
            </a:r>
            <a:r>
              <a:rPr kumimoji="0" lang="en-US" altLang="zh-CN" sz="1100" b="0" i="1" u="none" strike="noStrike" kern="1200" cap="none" spc="0" normalizeH="0" baseline="0" noProof="0" dirty="0" err="1">
                <a:ln>
                  <a:noFill/>
                </a:ln>
                <a:solidFill>
                  <a:srgbClr val="000000"/>
                </a:solidFill>
                <a:effectLst/>
                <a:uLnTx/>
                <a:uFillTx/>
                <a:latin typeface="Kenvue Sans"/>
                <a:ea typeface="+mn-ea"/>
                <a:cs typeface="+mn-cs"/>
              </a:rPr>
              <a:t>Cutibacterium</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Staphylococcus,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and</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Moraxella.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Whereas in older subjects, there is an observable reduction of </a:t>
            </a:r>
            <a:r>
              <a:rPr kumimoji="0" lang="en-US" altLang="zh-CN" sz="1100" b="0" i="1" u="none" strike="noStrike" kern="1200" cap="none" spc="0" normalizeH="0" baseline="0" noProof="0" dirty="0" err="1">
                <a:ln>
                  <a:noFill/>
                </a:ln>
                <a:solidFill>
                  <a:srgbClr val="000000"/>
                </a:solidFill>
                <a:effectLst/>
                <a:uLnTx/>
                <a:uFillTx/>
                <a:latin typeface="Kenvue Sans"/>
                <a:ea typeface="+mn-ea"/>
                <a:cs typeface="+mn-cs"/>
              </a:rPr>
              <a:t>Cutibacterium</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and</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Staphylococcus,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with an enrichment of </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Moraxella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and</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Pseudomonas. </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1200" cap="none" spc="0" normalizeH="0" baseline="0" noProof="0" dirty="0">
              <a:ln>
                <a:noFill/>
              </a:ln>
              <a:solidFill>
                <a:srgbClr val="000000"/>
              </a:solidFill>
              <a:effectLst/>
              <a:uLnTx/>
              <a:uFillTx/>
              <a:latin typeface="Kenvue Sans"/>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1" u="none" strike="noStrike" kern="1200" cap="none" spc="0" normalizeH="0" baseline="0" noProof="0" dirty="0" err="1">
                <a:ln>
                  <a:noFill/>
                </a:ln>
                <a:solidFill>
                  <a:srgbClr val="000000"/>
                </a:solidFill>
                <a:effectLst/>
                <a:uLnTx/>
                <a:uFillTx/>
                <a:latin typeface="Kenvue Sans"/>
                <a:ea typeface="+mn-ea"/>
                <a:cs typeface="+mn-cs"/>
              </a:rPr>
              <a:t>Cutibacterium</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is predominantly detected regardless of age group (Figure 2) although larger proportion of the younger subjects were enriched with </a:t>
            </a:r>
            <a:r>
              <a:rPr kumimoji="0" lang="en-US" altLang="zh-CN" sz="1100" b="0" i="1" u="none" strike="noStrike" kern="1200" cap="none" spc="0" normalizeH="0" baseline="0" noProof="0" dirty="0" err="1">
                <a:ln>
                  <a:noFill/>
                </a:ln>
                <a:solidFill>
                  <a:srgbClr val="000000"/>
                </a:solidFill>
                <a:effectLst/>
                <a:uLnTx/>
                <a:uFillTx/>
                <a:latin typeface="Kenvue Sans"/>
                <a:ea typeface="+mn-ea"/>
                <a:cs typeface="+mn-cs"/>
              </a:rPr>
              <a:t>Cutibacterium</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than the older age group.</a:t>
            </a: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100" b="0" i="0" u="none" strike="noStrike" kern="1200" cap="none" spc="0" normalizeH="0" baseline="0" noProof="0" dirty="0">
              <a:ln>
                <a:noFill/>
              </a:ln>
              <a:solidFill>
                <a:srgbClr val="000000"/>
              </a:solidFill>
              <a:effectLst/>
              <a:uLnTx/>
              <a:uFillTx/>
              <a:latin typeface="Kenvue Sans"/>
              <a:ea typeface="+mn-ea"/>
              <a:cs typeface="+mn-cs"/>
            </a:endParaRPr>
          </a:p>
          <a:p>
            <a:pPr marL="171450" marR="0" lvl="0" indent="-1714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Difference analysis demonstrated statistically significant and different microbial biomarkers between the two age groups (Figure 3). A higher prevalence of </a:t>
            </a:r>
            <a:r>
              <a:rPr kumimoji="0" lang="en-US" altLang="zh-CN" sz="1100" b="0" i="1" u="none" strike="noStrike" kern="1200" cap="none" spc="0" normalizeH="0" baseline="0" noProof="0" dirty="0" err="1">
                <a:ln>
                  <a:noFill/>
                </a:ln>
                <a:solidFill>
                  <a:srgbClr val="000000"/>
                </a:solidFill>
                <a:effectLst/>
                <a:uLnTx/>
                <a:uFillTx/>
                <a:latin typeface="Kenvue Sans"/>
                <a:ea typeface="+mn-ea"/>
                <a:cs typeface="+mn-cs"/>
              </a:rPr>
              <a:t>Cutibacterium</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and</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Escherichia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associated with the pre-aging group, while aging group is enriched with </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Pseudomonas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and </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Moraxella.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This finding is aligned with previous studies,</a:t>
            </a:r>
            <a:r>
              <a:rPr kumimoji="0" lang="en-US" altLang="zh-CN" sz="1100" b="0" i="0" u="none" strike="noStrike" kern="1200" cap="none" spc="0" normalizeH="0" baseline="30000" noProof="0" dirty="0">
                <a:ln>
                  <a:noFill/>
                </a:ln>
                <a:solidFill>
                  <a:srgbClr val="000000"/>
                </a:solidFill>
                <a:effectLst/>
                <a:uLnTx/>
                <a:uFillTx/>
                <a:latin typeface="Kenvue Sans"/>
                <a:ea typeface="+mn-ea"/>
                <a:cs typeface="+mn-cs"/>
              </a:rPr>
              <a:t>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suggesting a mutualistic relationship between humans and</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 Escherichia</a:t>
            </a:r>
            <a:r>
              <a:rPr kumimoji="0" lang="en-US" altLang="zh-CN" sz="1100" b="0" i="0" u="none" strike="noStrike" kern="1200" cap="none" spc="0" normalizeH="0" baseline="30000" noProof="0" dirty="0">
                <a:ln>
                  <a:noFill/>
                </a:ln>
                <a:solidFill>
                  <a:srgbClr val="000000"/>
                </a:solidFill>
                <a:effectLst/>
                <a:uLnTx/>
                <a:uFillTx/>
                <a:latin typeface="Kenvue Sans"/>
                <a:ea typeface="+mn-ea"/>
                <a:cs typeface="+mn-cs"/>
              </a:rPr>
              <a:t>2</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 It is imperative to investigate the specific subtypes of </a:t>
            </a:r>
            <a:r>
              <a:rPr kumimoji="0" lang="en-US" altLang="zh-CN" sz="1100" b="0" i="1" u="none" strike="noStrike" kern="1200" cap="none" spc="0" normalizeH="0" baseline="0" noProof="0" dirty="0">
                <a:ln>
                  <a:noFill/>
                </a:ln>
                <a:solidFill>
                  <a:srgbClr val="000000"/>
                </a:solidFill>
                <a:effectLst/>
                <a:uLnTx/>
                <a:uFillTx/>
                <a:latin typeface="Kenvue Sans"/>
                <a:ea typeface="+mn-ea"/>
                <a:cs typeface="+mn-cs"/>
              </a:rPr>
              <a:t>Escherichia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mn-cs"/>
              </a:rPr>
              <a:t>present on the skin and to understand the potential transient nature of prevalence and investigate the higher occurrence in younger skin in future study.</a:t>
            </a:r>
          </a:p>
        </p:txBody>
      </p:sp>
      <p:sp>
        <p:nvSpPr>
          <p:cNvPr id="17" name="TextBox 5">
            <a:extLst>
              <a:ext uri="{FF2B5EF4-FFF2-40B4-BE49-F238E27FC236}">
                <a16:creationId xmlns:a16="http://schemas.microsoft.com/office/drawing/2014/main" id="{790F38EB-A419-41AF-8848-B5DA7FED0A10}"/>
              </a:ext>
            </a:extLst>
          </p:cNvPr>
          <p:cNvSpPr txBox="1"/>
          <p:nvPr/>
        </p:nvSpPr>
        <p:spPr>
          <a:xfrm>
            <a:off x="450921" y="3263283"/>
            <a:ext cx="4791330" cy="261610"/>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Figure 1. </a:t>
            </a:r>
            <a:r>
              <a:rPr kumimoji="0" lang="en-US" sz="1100" b="0"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rPr>
              <a:t>Skin microbial diversity in pre-aging and aging group</a:t>
            </a:r>
            <a:endParaRPr kumimoji="0" lang="en-SG" sz="1100" b="0" i="0" u="none" strike="noStrike" kern="1200" cap="none" spc="0" normalizeH="0" baseline="0" noProof="0">
              <a:ln>
                <a:noFill/>
              </a:ln>
              <a:solidFill>
                <a:srgbClr val="000000"/>
              </a:solidFill>
              <a:effectLst/>
              <a:uLnTx/>
              <a:uFillTx/>
              <a:latin typeface="Kenvue Sans"/>
              <a:ea typeface="+mn-ea"/>
              <a:cs typeface="Times New Roman" panose="02020603050405020304" pitchFamily="18" charset="0"/>
            </a:endParaRPr>
          </a:p>
        </p:txBody>
      </p:sp>
      <p:pic>
        <p:nvPicPr>
          <p:cNvPr id="24" name="图片 23">
            <a:extLst>
              <a:ext uri="{FF2B5EF4-FFF2-40B4-BE49-F238E27FC236}">
                <a16:creationId xmlns:a16="http://schemas.microsoft.com/office/drawing/2014/main" id="{DF6180FB-22CF-0F40-9D95-CEAADC588E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8177" b="11327"/>
          <a:stretch/>
        </p:blipFill>
        <p:spPr>
          <a:xfrm>
            <a:off x="161666" y="1323481"/>
            <a:ext cx="3074928" cy="1932284"/>
          </a:xfrm>
          <a:prstGeom prst="rect">
            <a:avLst/>
          </a:prstGeom>
        </p:spPr>
      </p:pic>
      <p:pic>
        <p:nvPicPr>
          <p:cNvPr id="22" name="图片 21">
            <a:extLst>
              <a:ext uri="{FF2B5EF4-FFF2-40B4-BE49-F238E27FC236}">
                <a16:creationId xmlns:a16="http://schemas.microsoft.com/office/drawing/2014/main" id="{E16E90B3-1D8E-8542-B70D-5252CD61373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7926" b="11417"/>
          <a:stretch/>
        </p:blipFill>
        <p:spPr>
          <a:xfrm>
            <a:off x="2846586" y="1317637"/>
            <a:ext cx="3074066" cy="1938128"/>
          </a:xfrm>
          <a:prstGeom prst="rect">
            <a:avLst/>
          </a:prstGeom>
        </p:spPr>
      </p:pic>
      <p:sp>
        <p:nvSpPr>
          <p:cNvPr id="8" name="TextBox 7">
            <a:extLst>
              <a:ext uri="{FF2B5EF4-FFF2-40B4-BE49-F238E27FC236}">
                <a16:creationId xmlns:a16="http://schemas.microsoft.com/office/drawing/2014/main" id="{64654CEA-DE56-2BDA-FE82-3C426BFB6112}"/>
              </a:ext>
            </a:extLst>
          </p:cNvPr>
          <p:cNvSpPr txBox="1"/>
          <p:nvPr/>
        </p:nvSpPr>
        <p:spPr>
          <a:xfrm>
            <a:off x="582040" y="6366211"/>
            <a:ext cx="459458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a:ln>
                  <a:noFill/>
                </a:ln>
                <a:solidFill>
                  <a:srgbClr val="000000"/>
                </a:solidFill>
                <a:effectLst/>
                <a:uLnTx/>
                <a:uFillTx/>
                <a:latin typeface="Kenvue Sans"/>
                <a:ea typeface="+mn-ea"/>
                <a:cs typeface="+mn-cs"/>
              </a:rPr>
              <a:t>2. </a:t>
            </a:r>
            <a:r>
              <a:rPr kumimoji="0" lang="en-SG" sz="1000" b="0" i="0" u="none" strike="noStrike" kern="1200" cap="none" spc="0" normalizeH="0" baseline="0" noProof="0" err="1">
                <a:ln>
                  <a:noFill/>
                </a:ln>
                <a:solidFill>
                  <a:srgbClr val="000000"/>
                </a:solidFill>
                <a:effectLst/>
                <a:uLnTx/>
                <a:uFillTx/>
                <a:latin typeface="Kenvue Sans"/>
                <a:ea typeface="+mn-ea"/>
                <a:cs typeface="+mn-cs"/>
              </a:rPr>
              <a:t>Hudault</a:t>
            </a:r>
            <a:r>
              <a:rPr kumimoji="0" lang="en-SG" sz="1000" b="0" i="0" u="none" strike="noStrike" kern="1200" cap="none" spc="0" normalizeH="0" baseline="0" noProof="0">
                <a:ln>
                  <a:noFill/>
                </a:ln>
                <a:solidFill>
                  <a:srgbClr val="000000"/>
                </a:solidFill>
                <a:effectLst/>
                <a:uLnTx/>
                <a:uFillTx/>
                <a:latin typeface="Kenvue Sans"/>
                <a:ea typeface="+mn-ea"/>
                <a:cs typeface="+mn-cs"/>
              </a:rPr>
              <a:t>, S., et al. Gut. (2001)</a:t>
            </a:r>
          </a:p>
        </p:txBody>
      </p:sp>
      <p:graphicFrame>
        <p:nvGraphicFramePr>
          <p:cNvPr id="2" name="Table 1">
            <a:extLst>
              <a:ext uri="{FF2B5EF4-FFF2-40B4-BE49-F238E27FC236}">
                <a16:creationId xmlns:a16="http://schemas.microsoft.com/office/drawing/2014/main" id="{146C353B-9C82-F204-B660-B2F54398F98E}"/>
              </a:ext>
            </a:extLst>
          </p:cNvPr>
          <p:cNvGraphicFramePr>
            <a:graphicFrameLocks noGrp="1"/>
          </p:cNvGraphicFramePr>
          <p:nvPr/>
        </p:nvGraphicFramePr>
        <p:xfrm>
          <a:off x="2180739" y="1659682"/>
          <a:ext cx="786827" cy="828004"/>
        </p:xfrm>
        <a:graphic>
          <a:graphicData uri="http://schemas.openxmlformats.org/drawingml/2006/table">
            <a:tbl>
              <a:tblPr>
                <a:tableStyleId>{72833802-FEF1-4C79-8D5D-14CF1EAF98D9}</a:tableStyleId>
              </a:tblPr>
              <a:tblGrid>
                <a:gridCol w="786827">
                  <a:extLst>
                    <a:ext uri="{9D8B030D-6E8A-4147-A177-3AD203B41FA5}">
                      <a16:colId xmlns:a16="http://schemas.microsoft.com/office/drawing/2014/main" val="3853342911"/>
                    </a:ext>
                  </a:extLst>
                </a:gridCol>
              </a:tblGrid>
              <a:tr h="86161">
                <a:tc>
                  <a:txBody>
                    <a:bodyPr/>
                    <a:lstStyle/>
                    <a:p>
                      <a:pPr algn="l" fontAlgn="ctr"/>
                      <a:r>
                        <a:rPr lang="en-US" sz="500" b="0" i="1" u="none" strike="noStrike">
                          <a:solidFill>
                            <a:srgbClr val="000000"/>
                          </a:solidFill>
                          <a:effectLst/>
                          <a:latin typeface="+mn-lt"/>
                          <a:ea typeface="等线" panose="02010600030101010101" pitchFamily="2" charset="-122"/>
                        </a:rPr>
                        <a:t>Propionibacterium sp.</a:t>
                      </a:r>
                    </a:p>
                  </a:txBody>
                  <a:tcPr marL="5443" marR="5443" marT="5443" marB="0" anchor="ctr">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3038543"/>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Staphylococcus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520165"/>
                  </a:ext>
                </a:extLst>
              </a:tr>
              <a:tr h="82427">
                <a:tc>
                  <a:txBody>
                    <a:bodyPr/>
                    <a:lstStyle/>
                    <a:p>
                      <a:pPr algn="l" fontAlgn="ctr"/>
                      <a:r>
                        <a:rPr lang="en-US" sz="500" b="0" i="1" u="none" strike="noStrike" err="1">
                          <a:solidFill>
                            <a:srgbClr val="000000"/>
                          </a:solidFill>
                          <a:effectLst/>
                          <a:latin typeface="+mn-lt"/>
                          <a:ea typeface="等线" panose="02010600030101010101" pitchFamily="2" charset="-122"/>
                        </a:rPr>
                        <a:t>Cutibacterium</a:t>
                      </a:r>
                      <a:r>
                        <a:rPr lang="en-US" sz="500" b="0" i="1" u="none" strike="noStrike">
                          <a:solidFill>
                            <a:srgbClr val="000000"/>
                          </a:solidFill>
                          <a:effectLst/>
                          <a:latin typeface="+mn-lt"/>
                          <a:ea typeface="等线" panose="02010600030101010101" pitchFamily="2" charset="-122"/>
                        </a:rPr>
                        <a:t>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207142"/>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Elizabethkingia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83447"/>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Escherichia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628538"/>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Pseudomonas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216085"/>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Pseudomonas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6525238"/>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Moraxella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004532"/>
                  </a:ext>
                </a:extLst>
              </a:tr>
              <a:tr h="82427">
                <a:tc>
                  <a:txBody>
                    <a:bodyPr/>
                    <a:lstStyle/>
                    <a:p>
                      <a:pPr algn="l" fontAlgn="ctr"/>
                      <a:r>
                        <a:rPr lang="en-US" sz="500" b="0" i="1" u="none" strike="noStrike">
                          <a:solidFill>
                            <a:srgbClr val="000000"/>
                          </a:solidFill>
                          <a:effectLst/>
                          <a:latin typeface="+mn-lt"/>
                          <a:ea typeface="等线" panose="02010600030101010101" pitchFamily="2" charset="-122"/>
                        </a:rPr>
                        <a:t>Staphylococcus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517"/>
                  </a:ext>
                </a:extLst>
              </a:tr>
              <a:tr h="82427">
                <a:tc>
                  <a:txBody>
                    <a:bodyPr/>
                    <a:lstStyle/>
                    <a:p>
                      <a:pPr algn="l" fontAlgn="ctr"/>
                      <a:r>
                        <a:rPr lang="en-US" sz="500" b="0" i="1" u="none" strike="noStrike" err="1">
                          <a:solidFill>
                            <a:srgbClr val="000000"/>
                          </a:solidFill>
                          <a:effectLst/>
                          <a:latin typeface="+mn-lt"/>
                          <a:ea typeface="等线" panose="02010600030101010101" pitchFamily="2" charset="-122"/>
                        </a:rPr>
                        <a:t>Cutibacterium</a:t>
                      </a:r>
                      <a:r>
                        <a:rPr lang="en-US" sz="500" b="0" i="1" u="none" strike="noStrike">
                          <a:solidFill>
                            <a:srgbClr val="000000"/>
                          </a:solidFill>
                          <a:effectLst/>
                          <a:latin typeface="+mn-lt"/>
                          <a:ea typeface="等线" panose="02010600030101010101" pitchFamily="2" charset="-122"/>
                        </a:rPr>
                        <a:t> sp2</a:t>
                      </a:r>
                    </a:p>
                  </a:txBody>
                  <a:tcPr marL="5443" marR="5443" marT="5443" marB="0" anchor="ctr">
                    <a:lnL w="9525" cap="flat" cmpd="sng" algn="ctr">
                      <a:noFill/>
                      <a:prstDash val="solid"/>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0423288"/>
                  </a:ext>
                </a:extLst>
              </a:tr>
            </a:tbl>
          </a:graphicData>
        </a:graphic>
      </p:graphicFrame>
      <p:graphicFrame>
        <p:nvGraphicFramePr>
          <p:cNvPr id="6" name="Table 5">
            <a:extLst>
              <a:ext uri="{FF2B5EF4-FFF2-40B4-BE49-F238E27FC236}">
                <a16:creationId xmlns:a16="http://schemas.microsoft.com/office/drawing/2014/main" id="{FA3A9D64-A576-FA1C-65F8-F00D1FCDD54F}"/>
              </a:ext>
            </a:extLst>
          </p:cNvPr>
          <p:cNvGraphicFramePr>
            <a:graphicFrameLocks noGrp="1"/>
          </p:cNvGraphicFramePr>
          <p:nvPr/>
        </p:nvGraphicFramePr>
        <p:xfrm>
          <a:off x="4842141" y="1618708"/>
          <a:ext cx="764909" cy="864003"/>
        </p:xfrm>
        <a:graphic>
          <a:graphicData uri="http://schemas.openxmlformats.org/drawingml/2006/table">
            <a:tbl>
              <a:tblPr>
                <a:tableStyleId>{72833802-FEF1-4C79-8D5D-14CF1EAF98D9}</a:tableStyleId>
              </a:tblPr>
              <a:tblGrid>
                <a:gridCol w="764909">
                  <a:extLst>
                    <a:ext uri="{9D8B030D-6E8A-4147-A177-3AD203B41FA5}">
                      <a16:colId xmlns:a16="http://schemas.microsoft.com/office/drawing/2014/main" val="3853342911"/>
                    </a:ext>
                  </a:extLst>
                </a:gridCol>
              </a:tblGrid>
              <a:tr h="86343">
                <a:tc>
                  <a:txBody>
                    <a:bodyPr/>
                    <a:lstStyle/>
                    <a:p>
                      <a:pPr algn="l" fontAlgn="ctr"/>
                      <a:r>
                        <a:rPr lang="en-US" sz="500" b="0" i="1" u="none" strike="noStrike">
                          <a:solidFill>
                            <a:srgbClr val="000000"/>
                          </a:solidFill>
                          <a:effectLst/>
                          <a:latin typeface="+mn-lt"/>
                          <a:ea typeface="等线" panose="02010600030101010101" pitchFamily="2" charset="-122"/>
                        </a:rPr>
                        <a:t>Xanthomonas sp1</a:t>
                      </a:r>
                    </a:p>
                  </a:txBody>
                  <a:tcPr marL="5443" marR="5443" marT="5443" marB="0" anchor="ctr">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3038543"/>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Cutibacterium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3520165"/>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Pseudomonas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207142"/>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Staphylococcus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1883447"/>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Brevundimonas sp.</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52628538"/>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Elizabethkingia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10216085"/>
                  </a:ext>
                </a:extLst>
              </a:tr>
              <a:tr h="86916">
                <a:tc>
                  <a:txBody>
                    <a:bodyPr/>
                    <a:lstStyle/>
                    <a:p>
                      <a:pPr algn="l" fontAlgn="ctr"/>
                      <a:r>
                        <a:rPr lang="en-US" sz="500" b="0" i="1" u="none" strike="noStrike">
                          <a:solidFill>
                            <a:srgbClr val="000000"/>
                          </a:solidFill>
                          <a:effectLst/>
                          <a:latin typeface="+mn-lt"/>
                          <a:ea typeface="等线" panose="02010600030101010101" pitchFamily="2" charset="-122"/>
                        </a:rPr>
                        <a:t>Propionibacterium sp.</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16525238"/>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Pseudomonas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9004532"/>
                  </a:ext>
                </a:extLst>
              </a:tr>
              <a:tr h="86343">
                <a:tc>
                  <a:txBody>
                    <a:bodyPr/>
                    <a:lstStyle/>
                    <a:p>
                      <a:pPr algn="l" fontAlgn="ctr"/>
                      <a:r>
                        <a:rPr lang="en-US" sz="500" b="0" i="1" u="none" strike="noStrike">
                          <a:solidFill>
                            <a:srgbClr val="000000"/>
                          </a:solidFill>
                          <a:effectLst/>
                          <a:latin typeface="+mn-lt"/>
                          <a:ea typeface="等线" panose="02010600030101010101" pitchFamily="2" charset="-122"/>
                        </a:rPr>
                        <a:t>Moraxella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8038517"/>
                  </a:ext>
                </a:extLst>
              </a:tr>
              <a:tr h="86343">
                <a:tc>
                  <a:txBody>
                    <a:bodyPr/>
                    <a:lstStyle/>
                    <a:p>
                      <a:pPr algn="l" fontAlgn="ctr"/>
                      <a:r>
                        <a:rPr lang="en-US" sz="500" b="0" i="1" u="none" strike="noStrike" err="1">
                          <a:solidFill>
                            <a:srgbClr val="000000"/>
                          </a:solidFill>
                          <a:effectLst/>
                          <a:latin typeface="+mn-lt"/>
                          <a:ea typeface="等线" panose="02010600030101010101" pitchFamily="2" charset="-122"/>
                        </a:rPr>
                        <a:t>Cutibacterium</a:t>
                      </a:r>
                      <a:r>
                        <a:rPr lang="en-US" sz="500" b="0" i="1" u="none" strike="noStrike">
                          <a:solidFill>
                            <a:srgbClr val="000000"/>
                          </a:solidFill>
                          <a:effectLst/>
                          <a:latin typeface="+mn-lt"/>
                          <a:ea typeface="等线" panose="02010600030101010101" pitchFamily="2" charset="-122"/>
                        </a:rPr>
                        <a:t> sp2</a:t>
                      </a:r>
                    </a:p>
                  </a:txBody>
                  <a:tcPr marL="5443" marR="5443" marT="5443" marB="0" anchor="ctr">
                    <a:lnL w="9525" cap="flat" cmpd="sng" algn="ctr">
                      <a:noFill/>
                      <a:prstDash val="solid"/>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20423288"/>
                  </a:ext>
                </a:extLst>
              </a:tr>
            </a:tbl>
          </a:graphicData>
        </a:graphic>
      </p:graphicFrame>
      <p:graphicFrame>
        <p:nvGraphicFramePr>
          <p:cNvPr id="7" name="Table 6">
            <a:extLst>
              <a:ext uri="{FF2B5EF4-FFF2-40B4-BE49-F238E27FC236}">
                <a16:creationId xmlns:a16="http://schemas.microsoft.com/office/drawing/2014/main" id="{A507D9DE-89CE-13E2-D0BC-C5F0076874DB}"/>
              </a:ext>
            </a:extLst>
          </p:cNvPr>
          <p:cNvGraphicFramePr>
            <a:graphicFrameLocks noGrp="1"/>
          </p:cNvGraphicFramePr>
          <p:nvPr/>
        </p:nvGraphicFramePr>
        <p:xfrm>
          <a:off x="9104652" y="1397789"/>
          <a:ext cx="1344612" cy="2160000"/>
        </p:xfrm>
        <a:graphic>
          <a:graphicData uri="http://schemas.openxmlformats.org/drawingml/2006/table">
            <a:tbl>
              <a:tblPr>
                <a:tableStyleId>{72833802-FEF1-4C79-8D5D-14CF1EAF98D9}</a:tableStyleId>
              </a:tblPr>
              <a:tblGrid>
                <a:gridCol w="1344612">
                  <a:extLst>
                    <a:ext uri="{9D8B030D-6E8A-4147-A177-3AD203B41FA5}">
                      <a16:colId xmlns:a16="http://schemas.microsoft.com/office/drawing/2014/main" val="2112583073"/>
                    </a:ext>
                  </a:extLst>
                </a:gridCol>
              </a:tblGrid>
              <a:tr h="86400">
                <a:tc>
                  <a:txBody>
                    <a:bodyPr/>
                    <a:lstStyle/>
                    <a:p>
                      <a:pPr algn="l" fontAlgn="ctr"/>
                      <a:r>
                        <a:rPr lang="en-US" sz="500" b="0" i="1" u="none" strike="noStrike">
                          <a:solidFill>
                            <a:srgbClr val="000000"/>
                          </a:solidFill>
                          <a:effectLst/>
                          <a:latin typeface="+mn-lt"/>
                          <a:ea typeface="等线" panose="02010600030101010101" pitchFamily="2" charset="-122"/>
                        </a:rPr>
                        <a:t>Cutibacterium sp2</a:t>
                      </a:r>
                    </a:p>
                  </a:txBody>
                  <a:tcPr marL="5443" marR="5443" marT="5443" marB="0" anchor="ctr">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65000558"/>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Propionibacterium sp.</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47143822"/>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Pseudomonas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4485478"/>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Cutibacterium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6005617"/>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Staphylococcus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798695427"/>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Lactobacillus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69696932"/>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Staphylococcus sp2</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610239379"/>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Malassezia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46067965"/>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Neisseria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0233285"/>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Microbacterium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87353663"/>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Moraxella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81902474"/>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Deinococcus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59323923"/>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Elizabethkingia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86667634"/>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Ralstonia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94267588"/>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Pseudomonas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48468291"/>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Brevundimonas sp.</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05209174"/>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Brevundimonas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103105130"/>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Serratia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3458139"/>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Kocuria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2914498"/>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Micrococcus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70996641"/>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Chryseobacterium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69967578"/>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Paracoccus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52155582"/>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Rhodobacter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53884916"/>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Escherichia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4287540"/>
                  </a:ext>
                </a:extLst>
              </a:tr>
              <a:tr h="86400">
                <a:tc>
                  <a:txBody>
                    <a:bodyPr/>
                    <a:lstStyle/>
                    <a:p>
                      <a:pPr algn="l" fontAlgn="ctr"/>
                      <a:r>
                        <a:rPr lang="en-US" sz="500" b="0" i="1" u="none" strike="noStrike">
                          <a:solidFill>
                            <a:srgbClr val="000000"/>
                          </a:solidFill>
                          <a:effectLst/>
                          <a:latin typeface="+mn-lt"/>
                          <a:ea typeface="等线" panose="02010600030101010101" pitchFamily="2" charset="-122"/>
                        </a:rPr>
                        <a:t>Xanthomonas sp1</a:t>
                      </a:r>
                    </a:p>
                  </a:txBody>
                  <a:tcPr marL="5443" marR="5443" marT="5443" marB="0" anchor="ctr">
                    <a:lnL w="9525" cap="flat" cmpd="sng" algn="ctr">
                      <a:noFill/>
                      <a:prstDash val="solid"/>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01170207"/>
                  </a:ext>
                </a:extLst>
              </a:tr>
            </a:tbl>
          </a:graphicData>
        </a:graphic>
      </p:graphicFrame>
      <p:graphicFrame>
        <p:nvGraphicFramePr>
          <p:cNvPr id="11" name="Table 10">
            <a:extLst>
              <a:ext uri="{FF2B5EF4-FFF2-40B4-BE49-F238E27FC236}">
                <a16:creationId xmlns:a16="http://schemas.microsoft.com/office/drawing/2014/main" id="{BA0E4727-579A-BA15-883A-443D6FA0C1DD}"/>
              </a:ext>
            </a:extLst>
          </p:cNvPr>
          <p:cNvGraphicFramePr>
            <a:graphicFrameLocks noGrp="1"/>
          </p:cNvGraphicFramePr>
          <p:nvPr/>
        </p:nvGraphicFramePr>
        <p:xfrm>
          <a:off x="1844889" y="4020052"/>
          <a:ext cx="761998" cy="1187997"/>
        </p:xfrm>
        <a:graphic>
          <a:graphicData uri="http://schemas.openxmlformats.org/drawingml/2006/table">
            <a:tbl>
              <a:tblPr>
                <a:tableStyleId>{72833802-FEF1-4C79-8D5D-14CF1EAF98D9}</a:tableStyleId>
              </a:tblPr>
              <a:tblGrid>
                <a:gridCol w="761998">
                  <a:extLst>
                    <a:ext uri="{9D8B030D-6E8A-4147-A177-3AD203B41FA5}">
                      <a16:colId xmlns:a16="http://schemas.microsoft.com/office/drawing/2014/main" val="2184459621"/>
                    </a:ext>
                  </a:extLst>
                </a:gridCol>
              </a:tblGrid>
              <a:tr h="140883">
                <a:tc>
                  <a:txBody>
                    <a:bodyPr/>
                    <a:lstStyle/>
                    <a:p>
                      <a:pPr algn="l" fontAlgn="ctr"/>
                      <a:r>
                        <a:rPr lang="en-US" sz="500" b="0" i="1" u="none" strike="noStrike">
                          <a:solidFill>
                            <a:srgbClr val="000000"/>
                          </a:solidFill>
                          <a:effectLst/>
                          <a:latin typeface="+mn-lt"/>
                          <a:ea typeface="等线" panose="02010600030101010101" pitchFamily="2" charset="-122"/>
                        </a:rPr>
                        <a:t>Pseudomonas sp2</a:t>
                      </a:r>
                    </a:p>
                  </a:txBody>
                  <a:tcPr marL="5443" marR="5443" marT="5443" marB="0" anchor="ctr">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98862384"/>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Moraxella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71811018"/>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Elizabethkingia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61372179"/>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Brevundimonas sp.</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38364684"/>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Paracoccus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07339448"/>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Chryseobacterium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38397114"/>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Deinococcus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735847754"/>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Microbacterium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043433844"/>
                  </a:ext>
                </a:extLst>
              </a:tr>
              <a:tr h="116346">
                <a:tc>
                  <a:txBody>
                    <a:bodyPr/>
                    <a:lstStyle/>
                    <a:p>
                      <a:pPr algn="l" fontAlgn="ctr"/>
                      <a:r>
                        <a:rPr lang="en-US" sz="500" b="0" i="1" u="none" strike="noStrike">
                          <a:solidFill>
                            <a:srgbClr val="000000"/>
                          </a:solidFill>
                          <a:effectLst/>
                          <a:latin typeface="+mn-lt"/>
                          <a:ea typeface="等线" panose="02010600030101010101" pitchFamily="2" charset="-122"/>
                        </a:rPr>
                        <a:t>Brevundimonas sp1</a:t>
                      </a:r>
                    </a:p>
                  </a:txBody>
                  <a:tcPr marL="5443" marR="5443" marT="5443" marB="0" anchor="ctr">
                    <a:lnL w="9525" cap="flat" cmpd="sng" algn="ctr">
                      <a:noFill/>
                      <a:prstDash val="solid"/>
                    </a:lnL>
                    <a:lnR w="9525" cap="flat" cmpd="sng" algn="ctr">
                      <a:noFill/>
                      <a:prstDash val="solid"/>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877450341"/>
                  </a:ext>
                </a:extLst>
              </a:tr>
              <a:tr h="116346">
                <a:tc>
                  <a:txBody>
                    <a:bodyPr/>
                    <a:lstStyle/>
                    <a:p>
                      <a:pPr algn="l" fontAlgn="ctr"/>
                      <a:r>
                        <a:rPr lang="en-US" sz="500" b="0" i="1" u="none" strike="noStrike" err="1">
                          <a:solidFill>
                            <a:srgbClr val="000000"/>
                          </a:solidFill>
                          <a:effectLst/>
                          <a:latin typeface="+mn-lt"/>
                          <a:ea typeface="等线" panose="02010600030101010101" pitchFamily="2" charset="-122"/>
                        </a:rPr>
                        <a:t>Rhodobacter</a:t>
                      </a:r>
                      <a:r>
                        <a:rPr lang="en-US" sz="500" b="0" i="1" u="none" strike="noStrike">
                          <a:solidFill>
                            <a:srgbClr val="000000"/>
                          </a:solidFill>
                          <a:effectLst/>
                          <a:latin typeface="+mn-lt"/>
                          <a:ea typeface="等线" panose="02010600030101010101" pitchFamily="2" charset="-122"/>
                        </a:rPr>
                        <a:t> sp1</a:t>
                      </a:r>
                    </a:p>
                  </a:txBody>
                  <a:tcPr marL="5443" marR="5443" marT="5443" marB="0" anchor="ctr">
                    <a:lnL w="9525" cap="flat" cmpd="sng" algn="ctr">
                      <a:noFill/>
                      <a:prstDash val="solid"/>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023933033"/>
                  </a:ext>
                </a:extLst>
              </a:tr>
            </a:tbl>
          </a:graphicData>
        </a:graphic>
      </p:graphicFrame>
      <p:sp>
        <p:nvSpPr>
          <p:cNvPr id="12" name="Rectangle 11">
            <a:extLst>
              <a:ext uri="{FF2B5EF4-FFF2-40B4-BE49-F238E27FC236}">
                <a16:creationId xmlns:a16="http://schemas.microsoft.com/office/drawing/2014/main" id="{0F7C2E04-8765-F12B-57C8-F4DB850D1DB3}"/>
              </a:ext>
            </a:extLst>
          </p:cNvPr>
          <p:cNvSpPr/>
          <p:nvPr/>
        </p:nvSpPr>
        <p:spPr>
          <a:xfrm>
            <a:off x="1092200" y="3988390"/>
            <a:ext cx="741680" cy="121119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Kenvue Sans"/>
              <a:ea typeface="+mn-ea"/>
              <a:cs typeface="+mn-cs"/>
            </a:endParaRPr>
          </a:p>
        </p:txBody>
      </p:sp>
      <p:graphicFrame>
        <p:nvGraphicFramePr>
          <p:cNvPr id="13" name="Table 12">
            <a:extLst>
              <a:ext uri="{FF2B5EF4-FFF2-40B4-BE49-F238E27FC236}">
                <a16:creationId xmlns:a16="http://schemas.microsoft.com/office/drawing/2014/main" id="{33208B98-6F73-116B-36B1-B8D60C7A808F}"/>
              </a:ext>
            </a:extLst>
          </p:cNvPr>
          <p:cNvGraphicFramePr>
            <a:graphicFrameLocks noGrp="1"/>
          </p:cNvGraphicFramePr>
          <p:nvPr/>
        </p:nvGraphicFramePr>
        <p:xfrm>
          <a:off x="2682240" y="5207216"/>
          <a:ext cx="970280" cy="252000"/>
        </p:xfrm>
        <a:graphic>
          <a:graphicData uri="http://schemas.openxmlformats.org/drawingml/2006/table">
            <a:tbl>
              <a:tblPr>
                <a:tableStyleId>{72833802-FEF1-4C79-8D5D-14CF1EAF98D9}</a:tableStyleId>
              </a:tblPr>
              <a:tblGrid>
                <a:gridCol w="970280">
                  <a:extLst>
                    <a:ext uri="{9D8B030D-6E8A-4147-A177-3AD203B41FA5}">
                      <a16:colId xmlns:a16="http://schemas.microsoft.com/office/drawing/2014/main" val="1955865300"/>
                    </a:ext>
                  </a:extLst>
                </a:gridCol>
              </a:tblGrid>
              <a:tr h="126000">
                <a:tc>
                  <a:txBody>
                    <a:bodyPr/>
                    <a:lstStyle/>
                    <a:p>
                      <a:pPr algn="l" fontAlgn="ctr"/>
                      <a:r>
                        <a:rPr lang="en-US" sz="500" b="0" i="1" u="none" strike="noStrike">
                          <a:solidFill>
                            <a:srgbClr val="000000"/>
                          </a:solidFill>
                          <a:effectLst/>
                          <a:latin typeface="+mn-lt"/>
                          <a:ea typeface="等线" panose="02010600030101010101" pitchFamily="2" charset="-122"/>
                        </a:rPr>
                        <a:t>Escherichia sp1</a:t>
                      </a:r>
                    </a:p>
                  </a:txBody>
                  <a:tcPr marL="5443" marR="5443" marT="5443" marB="0" anchor="ctr">
                    <a:lnL w="9525" cap="flat" cmpd="sng" algn="ctr">
                      <a:noFill/>
                      <a:prstDash val="solid"/>
                    </a:lnL>
                    <a:lnR w="9525" cap="flat" cmpd="sng" algn="ctr">
                      <a:noFill/>
                      <a:prstDash val="solid"/>
                    </a:lnR>
                    <a:lnT w="9525" cap="flat" cmpd="sng" algn="ctr">
                      <a:noFill/>
                      <a:prstDash val="soli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91626721"/>
                  </a:ext>
                </a:extLst>
              </a:tr>
              <a:tr h="126000">
                <a:tc>
                  <a:txBody>
                    <a:bodyPr/>
                    <a:lstStyle/>
                    <a:p>
                      <a:pPr algn="l" fontAlgn="ctr"/>
                      <a:r>
                        <a:rPr lang="en-US" sz="500" b="0" i="1" u="none" strike="noStrike" err="1">
                          <a:solidFill>
                            <a:srgbClr val="000000"/>
                          </a:solidFill>
                          <a:effectLst/>
                          <a:latin typeface="+mn-lt"/>
                          <a:ea typeface="等线" panose="02010600030101010101" pitchFamily="2" charset="-122"/>
                        </a:rPr>
                        <a:t>Cutibacterium</a:t>
                      </a:r>
                      <a:r>
                        <a:rPr lang="en-US" sz="500" b="0" i="1" u="none" strike="noStrike">
                          <a:solidFill>
                            <a:srgbClr val="000000"/>
                          </a:solidFill>
                          <a:effectLst/>
                          <a:latin typeface="+mn-lt"/>
                          <a:ea typeface="等线" panose="02010600030101010101" pitchFamily="2" charset="-122"/>
                        </a:rPr>
                        <a:t> sp2</a:t>
                      </a:r>
                    </a:p>
                  </a:txBody>
                  <a:tcPr marL="5443" marR="5443" marT="5443" marB="0" anchor="ctr">
                    <a:lnL w="9525" cap="flat" cmpd="sng" algn="ctr">
                      <a:noFill/>
                      <a:prstDash val="solid"/>
                    </a:lnL>
                    <a:lnR w="9525" cap="flat" cmpd="sng" algn="ctr">
                      <a:noFill/>
                      <a:prstDash val="solid"/>
                    </a:lnR>
                    <a:lnT>
                      <a:noFill/>
                    </a:lnT>
                    <a:lnB w="9525" cap="flat" cmpd="sng" algn="ctr">
                      <a:noFill/>
                      <a:prstDash val="soli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27281027"/>
                  </a:ext>
                </a:extLst>
              </a:tr>
            </a:tbl>
          </a:graphicData>
        </a:graphic>
      </p:graphicFrame>
      <p:cxnSp>
        <p:nvCxnSpPr>
          <p:cNvPr id="23" name="Straight Connector 22">
            <a:extLst>
              <a:ext uri="{FF2B5EF4-FFF2-40B4-BE49-F238E27FC236}">
                <a16:creationId xmlns:a16="http://schemas.microsoft.com/office/drawing/2014/main" id="{675C496F-456F-B6D8-3558-79271362B906}"/>
              </a:ext>
            </a:extLst>
          </p:cNvPr>
          <p:cNvCxnSpPr/>
          <p:nvPr/>
        </p:nvCxnSpPr>
        <p:spPr>
          <a:xfrm>
            <a:off x="2590800" y="3952830"/>
            <a:ext cx="0" cy="1310050"/>
          </a:xfrm>
          <a:prstGeom prst="line">
            <a:avLst/>
          </a:prstGeom>
          <a:ln/>
        </p:spPr>
        <p:style>
          <a:lnRef idx="1">
            <a:schemeClr val="dk1"/>
          </a:lnRef>
          <a:fillRef idx="0">
            <a:schemeClr val="dk1"/>
          </a:fillRef>
          <a:effectRef idx="0">
            <a:schemeClr val="dk1"/>
          </a:effectRef>
          <a:fontRef idx="minor">
            <a:schemeClr val="tx1"/>
          </a:fontRef>
        </p:style>
      </p:cxnSp>
      <p:grpSp>
        <p:nvGrpSpPr>
          <p:cNvPr id="28" name="Group 27">
            <a:extLst>
              <a:ext uri="{FF2B5EF4-FFF2-40B4-BE49-F238E27FC236}">
                <a16:creationId xmlns:a16="http://schemas.microsoft.com/office/drawing/2014/main" id="{8A5F7F1E-92E6-D978-34E2-50A2B5DD9ABA}"/>
              </a:ext>
            </a:extLst>
          </p:cNvPr>
          <p:cNvGrpSpPr/>
          <p:nvPr/>
        </p:nvGrpSpPr>
        <p:grpSpPr>
          <a:xfrm>
            <a:off x="1447800" y="3952830"/>
            <a:ext cx="1905000" cy="1609770"/>
            <a:chOff x="1447800" y="3952830"/>
            <a:chExt cx="1905000" cy="1609770"/>
          </a:xfrm>
        </p:grpSpPr>
        <p:cxnSp>
          <p:nvCxnSpPr>
            <p:cNvPr id="16" name="Straight Connector 15">
              <a:extLst>
                <a:ext uri="{FF2B5EF4-FFF2-40B4-BE49-F238E27FC236}">
                  <a16:creationId xmlns:a16="http://schemas.microsoft.com/office/drawing/2014/main" id="{D8F8E10C-517C-6450-F686-FABA2418658A}"/>
                </a:ext>
              </a:extLst>
            </p:cNvPr>
            <p:cNvCxnSpPr/>
            <p:nvPr/>
          </p:nvCxnSpPr>
          <p:spPr>
            <a:xfrm>
              <a:off x="1447800" y="3952830"/>
              <a:ext cx="0" cy="1310050"/>
            </a:xfrm>
            <a:prstGeom prst="line">
              <a:avLst/>
            </a:prstGeom>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A1797B94-04FF-20E1-0C46-0F83D50A5811}"/>
                </a:ext>
              </a:extLst>
            </p:cNvPr>
            <p:cNvCxnSpPr/>
            <p:nvPr/>
          </p:nvCxnSpPr>
          <p:spPr>
            <a:xfrm>
              <a:off x="1828800" y="3952830"/>
              <a:ext cx="0" cy="1310050"/>
            </a:xfrm>
            <a:prstGeom prst="line">
              <a:avLst/>
            </a:prstGeom>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C082790B-F0BF-AC9B-A067-8AEB4B18F0A2}"/>
                </a:ext>
              </a:extLst>
            </p:cNvPr>
            <p:cNvCxnSpPr/>
            <p:nvPr/>
          </p:nvCxnSpPr>
          <p:spPr>
            <a:xfrm>
              <a:off x="2209800" y="3952830"/>
              <a:ext cx="0" cy="1310050"/>
            </a:xfrm>
            <a:prstGeom prst="line">
              <a:avLst/>
            </a:prstGeom>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5174EACB-7495-D58E-4555-C637777BC47C}"/>
                </a:ext>
              </a:extLst>
            </p:cNvPr>
            <p:cNvCxnSpPr/>
            <p:nvPr/>
          </p:nvCxnSpPr>
          <p:spPr>
            <a:xfrm>
              <a:off x="2971800" y="4252550"/>
              <a:ext cx="0" cy="1310050"/>
            </a:xfrm>
            <a:prstGeom prst="line">
              <a:avLst/>
            </a:prstGeom>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C18A80D1-32EB-AB62-3E99-65FF78032C78}"/>
                </a:ext>
              </a:extLst>
            </p:cNvPr>
            <p:cNvCxnSpPr/>
            <p:nvPr/>
          </p:nvCxnSpPr>
          <p:spPr>
            <a:xfrm>
              <a:off x="3352800" y="4252550"/>
              <a:ext cx="0" cy="1310050"/>
            </a:xfrm>
            <a:prstGeom prst="line">
              <a:avLst/>
            </a:prstGeom>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346846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srgbClr val="000000"/>
                </a:solidFill>
                <a:effectLst/>
                <a:uLnTx/>
                <a:uFillTx/>
                <a:latin typeface="Kenvue Sans"/>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000" b="0" i="0" u="none" strike="noStrike" kern="1200" cap="none" spc="0" normalizeH="0" baseline="0" noProof="0">
              <a:ln>
                <a:noFill/>
              </a:ln>
              <a:solidFill>
                <a:srgbClr val="000000"/>
              </a:solidFill>
              <a:effectLst/>
              <a:uLnTx/>
              <a:uFillTx/>
              <a:latin typeface="Kenvue Sans"/>
              <a:ea typeface="+mn-ea"/>
              <a:cs typeface="Arial" pitchFamily="34" charset="0"/>
            </a:endParaRPr>
          </a:p>
        </p:txBody>
      </p:sp>
      <p:sp>
        <p:nvSpPr>
          <p:cNvPr id="13" name="TextBox 12">
            <a:extLst>
              <a:ext uri="{FF2B5EF4-FFF2-40B4-BE49-F238E27FC236}">
                <a16:creationId xmlns:a16="http://schemas.microsoft.com/office/drawing/2014/main" id="{65373BEE-BCCE-52BF-B4AA-CEE1C64B4452}"/>
              </a:ext>
            </a:extLst>
          </p:cNvPr>
          <p:cNvSpPr txBox="1"/>
          <p:nvPr/>
        </p:nvSpPr>
        <p:spPr>
          <a:xfrm>
            <a:off x="254382" y="4719154"/>
            <a:ext cx="3665103" cy="430887"/>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Kenvue Sans"/>
                <a:ea typeface="+mn-ea"/>
                <a:cs typeface="Times New Roman" panose="02020603050405020304" pitchFamily="18" charset="0"/>
              </a:rPr>
              <a:t>Figure 4. </a:t>
            </a:r>
            <a:r>
              <a:rPr kumimoji="0" lang="en-US" sz="1100" b="0" i="0" u="none" strike="noStrike" kern="1200" cap="none" spc="0" normalizeH="0" baseline="0" noProof="0" dirty="0">
                <a:ln>
                  <a:noFill/>
                </a:ln>
                <a:solidFill>
                  <a:srgbClr val="000000"/>
                </a:solidFill>
                <a:effectLst/>
                <a:uLnTx/>
                <a:uFillTx/>
                <a:latin typeface="Kenvue Sans"/>
                <a:ea typeface="+mn-ea"/>
                <a:cs typeface="Times New Roman" panose="02020603050405020304" pitchFamily="18" charset="0"/>
              </a:rPr>
              <a:t>Differential analysis for lipid biomarkers in two different age groups</a:t>
            </a:r>
          </a:p>
        </p:txBody>
      </p:sp>
      <p:sp>
        <p:nvSpPr>
          <p:cNvPr id="20" name="矩形 19">
            <a:extLst>
              <a:ext uri="{FF2B5EF4-FFF2-40B4-BE49-F238E27FC236}">
                <a16:creationId xmlns:a16="http://schemas.microsoft.com/office/drawing/2014/main" id="{83392FE4-5DCC-4757-8CD1-5BCBBE6A582C}"/>
              </a:ext>
            </a:extLst>
          </p:cNvPr>
          <p:cNvSpPr/>
          <p:nvPr/>
        </p:nvSpPr>
        <p:spPr>
          <a:xfrm>
            <a:off x="3821091" y="5968616"/>
            <a:ext cx="4970437" cy="60016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1" i="0" u="none" strike="noStrike" kern="1200" cap="none" spc="0" normalizeH="0" baseline="0" noProof="0" dirty="0">
                <a:ln>
                  <a:noFill/>
                </a:ln>
                <a:solidFill>
                  <a:srgbClr val="000000"/>
                </a:solidFill>
                <a:effectLst/>
                <a:uLnTx/>
                <a:uFillTx/>
                <a:latin typeface="Kenvue Sans"/>
                <a:ea typeface="+mn-ea"/>
                <a:cs typeface="Times New Roman" panose="02020603050405020304" pitchFamily="18" charset="0"/>
              </a:rPr>
              <a:t>Figure 5. </a:t>
            </a:r>
            <a:r>
              <a:rPr kumimoji="0" lang="en-US" altLang="zh-CN" sz="1100" b="0" i="0" u="none" strike="noStrike" kern="1200" cap="none" spc="0" normalizeH="0" baseline="0" noProof="0" dirty="0">
                <a:ln>
                  <a:noFill/>
                </a:ln>
                <a:solidFill>
                  <a:srgbClr val="000000"/>
                </a:solidFill>
                <a:effectLst/>
                <a:uLnTx/>
                <a:uFillTx/>
                <a:latin typeface="Kenvue Sans"/>
                <a:ea typeface="+mn-ea"/>
                <a:cs typeface="Times New Roman" panose="02020603050405020304" pitchFamily="18" charset="0"/>
              </a:rPr>
              <a:t>Shift in cutaneous lipid composition between the pre-aging group and aging group. (Fold-change of pre-aging group with respect to aging group)</a:t>
            </a:r>
          </a:p>
        </p:txBody>
      </p:sp>
      <p:sp>
        <p:nvSpPr>
          <p:cNvPr id="21" name="TextBox 2">
            <a:extLst>
              <a:ext uri="{FF2B5EF4-FFF2-40B4-BE49-F238E27FC236}">
                <a16:creationId xmlns:a16="http://schemas.microsoft.com/office/drawing/2014/main" id="{1F813CDE-FCB4-484B-921D-321FA42CFA34}"/>
              </a:ext>
            </a:extLst>
          </p:cNvPr>
          <p:cNvSpPr txBox="1"/>
          <p:nvPr/>
        </p:nvSpPr>
        <p:spPr>
          <a:xfrm>
            <a:off x="8991203" y="1290355"/>
            <a:ext cx="2881050" cy="4893647"/>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The relative composition of the skin lipids isolated from both age groups was dominated by mainly triglycerides (TG), ceramides (</a:t>
            </a:r>
            <a:r>
              <a:rPr kumimoji="0" lang="en-US" altLang="zh-CN" sz="1200" b="0" i="0" u="none" strike="noStrike" kern="1200" cap="none" spc="0" normalizeH="0" baseline="0" noProof="0" dirty="0" err="1">
                <a:ln>
                  <a:noFill/>
                </a:ln>
                <a:solidFill>
                  <a:srgbClr val="000000"/>
                </a:solidFill>
                <a:effectLst/>
                <a:uLnTx/>
                <a:uFillTx/>
                <a:latin typeface="Kenvue Sans"/>
                <a:ea typeface="+mn-ea"/>
                <a:cs typeface="+mn-cs"/>
              </a:rPr>
              <a:t>Cer</a:t>
            </a: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 and diglycerides (DG).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rgbClr val="000000"/>
              </a:solidFill>
              <a:effectLst/>
              <a:uLnTx/>
              <a:uFillTx/>
              <a:latin typeface="Kenvue Sa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Differential analysis shows the clustering of lipid metabolites isolated from the pre-aging group to be significantly distinct from the aging group (Figure 4).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rgbClr val="000000"/>
              </a:solidFill>
              <a:effectLst/>
              <a:uLnTx/>
              <a:uFillTx/>
              <a:latin typeface="Kenvue Sans"/>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57 out of 1117 small lipid molecules were found to be significantly associated with pre-aging group. Specifically, </a:t>
            </a:r>
            <a:r>
              <a:rPr kumimoji="0" lang="en-US" altLang="zh-CN" sz="1200" b="0" i="0" u="none" strike="noStrike" kern="1200" cap="none" spc="0" normalizeH="0" baseline="0" noProof="0" dirty="0" err="1">
                <a:ln>
                  <a:noFill/>
                </a:ln>
                <a:solidFill>
                  <a:srgbClr val="000000"/>
                </a:solidFill>
                <a:effectLst/>
                <a:uLnTx/>
                <a:uFillTx/>
                <a:latin typeface="Kenvue Sans"/>
                <a:ea typeface="+mn-ea"/>
                <a:cs typeface="+mn-cs"/>
              </a:rPr>
              <a:t>Cer</a:t>
            </a: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(t36:2), TG(4:0_ 18:1_18:2) and </a:t>
            </a:r>
            <a:r>
              <a:rPr kumimoji="0" lang="en-US" altLang="zh-CN" sz="1200" b="0" i="0" u="none" strike="noStrike" kern="1200" cap="none" spc="0" normalizeH="0" baseline="0" noProof="0" dirty="0" err="1">
                <a:ln>
                  <a:noFill/>
                </a:ln>
                <a:solidFill>
                  <a:srgbClr val="000000"/>
                </a:solidFill>
                <a:effectLst/>
                <a:uLnTx/>
                <a:uFillTx/>
                <a:latin typeface="Kenvue Sans"/>
                <a:ea typeface="+mn-ea"/>
                <a:cs typeface="+mn-cs"/>
              </a:rPr>
              <a:t>Cer</a:t>
            </a:r>
            <a:r>
              <a:rPr kumimoji="0" lang="en-US" altLang="zh-CN" sz="1200" b="0" i="0" u="none" strike="noStrike" kern="1200" cap="none" spc="0" normalizeH="0" baseline="0" noProof="0" dirty="0">
                <a:ln>
                  <a:noFill/>
                </a:ln>
                <a:solidFill>
                  <a:srgbClr val="000000"/>
                </a:solidFill>
                <a:effectLst/>
                <a:uLnTx/>
                <a:uFillTx/>
                <a:latin typeface="Kenvue Sans"/>
                <a:ea typeface="+mn-ea"/>
                <a:cs typeface="+mn-cs"/>
              </a:rPr>
              <a:t>(t18:0_18:2) were identified to be potential lipid biomarkers for pre-aging group (Figure 5). Additionally, SM(d36:1) was found to be significantly depleted in the pre-aging group.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200" b="0" i="0" u="none" strike="noStrike" kern="1200" cap="none" spc="0" normalizeH="0" baseline="0" noProof="0" dirty="0">
              <a:ln>
                <a:noFill/>
              </a:ln>
              <a:solidFill>
                <a:srgbClr val="000000"/>
              </a:solidFill>
              <a:effectLst/>
              <a:uLnTx/>
              <a:uFillTx/>
              <a:latin typeface="Kenvue Sans"/>
              <a:ea typeface="+mn-ea"/>
              <a:cs typeface="+mn-cs"/>
            </a:endParaRPr>
          </a:p>
        </p:txBody>
      </p:sp>
      <p:sp>
        <p:nvSpPr>
          <p:cNvPr id="2" name="Title 1">
            <a:extLst>
              <a:ext uri="{FF2B5EF4-FFF2-40B4-BE49-F238E27FC236}">
                <a16:creationId xmlns:a16="http://schemas.microsoft.com/office/drawing/2014/main" id="{907A659E-9821-30D8-0F34-B4FE7F549E6F}"/>
              </a:ext>
            </a:extLst>
          </p:cNvPr>
          <p:cNvSpPr txBox="1">
            <a:spLocks/>
          </p:cNvSpPr>
          <p:nvPr/>
        </p:nvSpPr>
        <p:spPr>
          <a:xfrm>
            <a:off x="202063" y="156799"/>
            <a:ext cx="11047858" cy="887636"/>
          </a:xfrm>
          <a:prstGeom prst="rect">
            <a:avLst/>
          </a:prstGeom>
        </p:spPr>
        <p:txBody>
          <a:bodyPr vert="horz" lIns="0" tIns="45720" rIns="0" bIns="45720" rtlCol="0" anchor="b">
            <a:normAutofit/>
          </a:bodyPr>
          <a:lstStyle>
            <a:lvl1pPr algn="l" defTabSz="914400" rtl="0" eaLnBrk="1" latinLnBrk="0" hangingPunct="1">
              <a:lnSpc>
                <a:spcPct val="90000"/>
              </a:lnSpc>
              <a:spcBef>
                <a:spcPct val="0"/>
              </a:spcBef>
              <a:buNone/>
              <a:defRPr sz="2800" b="1" kern="1200" cap="none" baseline="0">
                <a:solidFill>
                  <a:schemeClr val="tx2"/>
                </a:solidFill>
                <a:latin typeface="+mj-lt"/>
                <a:ea typeface="+mj-ea"/>
                <a:cs typeface="Arial"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zh-CN" sz="2800" b="1" i="0" u="none" strike="noStrike" kern="1200" cap="none" spc="0" normalizeH="0" baseline="0" noProof="0">
                <a:ln>
                  <a:noFill/>
                </a:ln>
                <a:solidFill>
                  <a:srgbClr val="000000"/>
                </a:solidFill>
                <a:effectLst/>
                <a:uLnTx/>
                <a:uFillTx/>
                <a:latin typeface="Kenvue Sans"/>
                <a:ea typeface="+mj-ea"/>
                <a:cs typeface="Arial" pitchFamily="34" charset="0"/>
              </a:rPr>
              <a:t>Age-related Alterations in Skin Surface Lipids - Increased Levels of Ceramides and Triglycerides </a:t>
            </a:r>
            <a:r>
              <a:rPr kumimoji="0" lang="en-US" sz="2800" b="1" i="0" u="none" strike="noStrike" kern="1200" cap="none" spc="0" normalizeH="0" baseline="0" noProof="0">
                <a:ln>
                  <a:noFill/>
                </a:ln>
                <a:solidFill>
                  <a:srgbClr val="000000"/>
                </a:solidFill>
                <a:effectLst/>
                <a:uLnTx/>
                <a:uFillTx/>
                <a:latin typeface="Kenvue Sans"/>
                <a:ea typeface="+mj-ea"/>
                <a:cs typeface="Arial" pitchFamily="34" charset="0"/>
              </a:rPr>
              <a:t>Observed in Pre-aging Group</a:t>
            </a:r>
          </a:p>
        </p:txBody>
      </p:sp>
      <p:grpSp>
        <p:nvGrpSpPr>
          <p:cNvPr id="30" name="组合 29">
            <a:extLst>
              <a:ext uri="{FF2B5EF4-FFF2-40B4-BE49-F238E27FC236}">
                <a16:creationId xmlns:a16="http://schemas.microsoft.com/office/drawing/2014/main" id="{1BE09E03-A52B-F843-99D0-AB48B3E0C47E}"/>
              </a:ext>
            </a:extLst>
          </p:cNvPr>
          <p:cNvGrpSpPr/>
          <p:nvPr/>
        </p:nvGrpSpPr>
        <p:grpSpPr>
          <a:xfrm>
            <a:off x="232610" y="1419192"/>
            <a:ext cx="4000463" cy="3060228"/>
            <a:chOff x="53342" y="1562223"/>
            <a:chExt cx="4087498" cy="3292694"/>
          </a:xfrm>
        </p:grpSpPr>
        <p:grpSp>
          <p:nvGrpSpPr>
            <p:cNvPr id="29" name="组合 28">
              <a:extLst>
                <a:ext uri="{FF2B5EF4-FFF2-40B4-BE49-F238E27FC236}">
                  <a16:creationId xmlns:a16="http://schemas.microsoft.com/office/drawing/2014/main" id="{3D3F62AD-0AEE-1748-9C86-E6199F6ADCBA}"/>
                </a:ext>
              </a:extLst>
            </p:cNvPr>
            <p:cNvGrpSpPr/>
            <p:nvPr/>
          </p:nvGrpSpPr>
          <p:grpSpPr>
            <a:xfrm>
              <a:off x="53342" y="1562223"/>
              <a:ext cx="4087498" cy="3292694"/>
              <a:chOff x="53342" y="1562223"/>
              <a:chExt cx="4087498" cy="3292694"/>
            </a:xfrm>
          </p:grpSpPr>
          <p:grpSp>
            <p:nvGrpSpPr>
              <p:cNvPr id="27" name="组合 26">
                <a:extLst>
                  <a:ext uri="{FF2B5EF4-FFF2-40B4-BE49-F238E27FC236}">
                    <a16:creationId xmlns:a16="http://schemas.microsoft.com/office/drawing/2014/main" id="{7D2C2D91-9110-7848-9243-5A73A024F39D}"/>
                  </a:ext>
                </a:extLst>
              </p:cNvPr>
              <p:cNvGrpSpPr/>
              <p:nvPr/>
            </p:nvGrpSpPr>
            <p:grpSpPr>
              <a:xfrm>
                <a:off x="187890" y="1562223"/>
                <a:ext cx="3952950" cy="3292694"/>
                <a:chOff x="187890" y="1562223"/>
                <a:chExt cx="3952950" cy="3292694"/>
              </a:xfrm>
            </p:grpSpPr>
            <p:grpSp>
              <p:nvGrpSpPr>
                <p:cNvPr id="19" name="组合 18">
                  <a:extLst>
                    <a:ext uri="{FF2B5EF4-FFF2-40B4-BE49-F238E27FC236}">
                      <a16:creationId xmlns:a16="http://schemas.microsoft.com/office/drawing/2014/main" id="{B7ED6F6E-615F-B247-A121-1FF825F38F77}"/>
                    </a:ext>
                  </a:extLst>
                </p:cNvPr>
                <p:cNvGrpSpPr/>
                <p:nvPr/>
              </p:nvGrpSpPr>
              <p:grpSpPr>
                <a:xfrm>
                  <a:off x="291787" y="1562223"/>
                  <a:ext cx="3849053" cy="3292694"/>
                  <a:chOff x="298050" y="2032206"/>
                  <a:chExt cx="3849053" cy="3292694"/>
                </a:xfrm>
              </p:grpSpPr>
              <p:pic>
                <p:nvPicPr>
                  <p:cNvPr id="16" name="图片 15">
                    <a:extLst>
                      <a:ext uri="{FF2B5EF4-FFF2-40B4-BE49-F238E27FC236}">
                        <a16:creationId xmlns:a16="http://schemas.microsoft.com/office/drawing/2014/main" id="{D6355E99-0E5A-AF4A-B4EC-BCEB8A9C3958}"/>
                      </a:ext>
                    </a:extLst>
                  </p:cNvPr>
                  <p:cNvPicPr>
                    <a:picLocks/>
                  </p:cNvPicPr>
                  <p:nvPr/>
                </p:nvPicPr>
                <p:blipFill rotWithShape="1">
                  <a:blip r:embed="rId3" cstate="print">
                    <a:extLst>
                      <a:ext uri="{28A0092B-C50C-407E-A947-70E740481C1C}">
                        <a14:useLocalDpi xmlns:a14="http://schemas.microsoft.com/office/drawing/2010/main" val="0"/>
                      </a:ext>
                    </a:extLst>
                  </a:blip>
                  <a:srcRect t="4040"/>
                  <a:stretch/>
                </p:blipFill>
                <p:spPr>
                  <a:xfrm>
                    <a:off x="298050" y="2032206"/>
                    <a:ext cx="3849053" cy="3292694"/>
                  </a:xfrm>
                  <a:prstGeom prst="rect">
                    <a:avLst/>
                  </a:prstGeom>
                </p:spPr>
              </p:pic>
              <p:sp>
                <p:nvSpPr>
                  <p:cNvPr id="18" name="矩形 17">
                    <a:extLst>
                      <a:ext uri="{FF2B5EF4-FFF2-40B4-BE49-F238E27FC236}">
                        <a16:creationId xmlns:a16="http://schemas.microsoft.com/office/drawing/2014/main" id="{39E2ACDC-91C7-5143-A5D8-AD9AEFDEB7E3}"/>
                      </a:ext>
                    </a:extLst>
                  </p:cNvPr>
                  <p:cNvSpPr/>
                  <p:nvPr/>
                </p:nvSpPr>
                <p:spPr>
                  <a:xfrm>
                    <a:off x="1673530" y="4947762"/>
                    <a:ext cx="999937" cy="269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Kenvue Sans"/>
                      <a:ea typeface="+mn-ea"/>
                      <a:cs typeface="+mn-cs"/>
                    </a:endParaRPr>
                  </a:p>
                </p:txBody>
              </p:sp>
            </p:grpSp>
            <p:sp>
              <p:nvSpPr>
                <p:cNvPr id="25" name="矩形 24">
                  <a:extLst>
                    <a:ext uri="{FF2B5EF4-FFF2-40B4-BE49-F238E27FC236}">
                      <a16:creationId xmlns:a16="http://schemas.microsoft.com/office/drawing/2014/main" id="{6CC305B2-8837-574C-84B0-18495D406B01}"/>
                    </a:ext>
                  </a:extLst>
                </p:cNvPr>
                <p:cNvSpPr/>
                <p:nvPr/>
              </p:nvSpPr>
              <p:spPr>
                <a:xfrm>
                  <a:off x="187890" y="2480153"/>
                  <a:ext cx="118998" cy="9683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Kenvue Sans"/>
                    <a:ea typeface="+mn-ea"/>
                    <a:cs typeface="+mn-cs"/>
                  </a:endParaRPr>
                </a:p>
              </p:txBody>
            </p:sp>
          </p:grpSp>
          <p:sp>
            <p:nvSpPr>
              <p:cNvPr id="26" name="文本框 25">
                <a:extLst>
                  <a:ext uri="{FF2B5EF4-FFF2-40B4-BE49-F238E27FC236}">
                    <a16:creationId xmlns:a16="http://schemas.microsoft.com/office/drawing/2014/main" id="{F995175D-041F-0C45-9B36-4457708091CA}"/>
                  </a:ext>
                </a:extLst>
              </p:cNvPr>
              <p:cNvSpPr txBox="1"/>
              <p:nvPr/>
            </p:nvSpPr>
            <p:spPr>
              <a:xfrm rot="16200000">
                <a:off x="-951212" y="2647511"/>
                <a:ext cx="2323581" cy="314473"/>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400" b="1" i="0" u="none" strike="noStrike" kern="1200" cap="none" spc="0" normalizeH="0" baseline="0" noProof="0" err="1">
                    <a:ln>
                      <a:noFill/>
                    </a:ln>
                    <a:solidFill>
                      <a:srgbClr val="000000"/>
                    </a:solidFill>
                    <a:effectLst/>
                    <a:uLnTx/>
                    <a:uFillTx/>
                    <a:latin typeface="Kenvue Sans"/>
                    <a:ea typeface="+mn-ea"/>
                    <a:cs typeface="+mn-cs"/>
                  </a:rPr>
                  <a:t>Orthogcnal</a:t>
                </a:r>
                <a:r>
                  <a:rPr kumimoji="1" lang="en-US" altLang="zh-CN" sz="1400" b="1" i="0" u="none" strike="noStrike" kern="1200" cap="none" spc="0" normalizeH="0" baseline="0" noProof="0">
                    <a:ln>
                      <a:noFill/>
                    </a:ln>
                    <a:solidFill>
                      <a:srgbClr val="000000"/>
                    </a:solidFill>
                    <a:effectLst/>
                    <a:uLnTx/>
                    <a:uFillTx/>
                    <a:latin typeface="Kenvue Sans"/>
                    <a:ea typeface="+mn-ea"/>
                    <a:cs typeface="+mn-cs"/>
                  </a:rPr>
                  <a:t> T score</a:t>
                </a:r>
                <a:endParaRPr kumimoji="1" lang="zh-CN" altLang="en-US" sz="1400" b="1" i="0" u="none" strike="sngStrike" kern="1200" cap="none" spc="0" normalizeH="0" baseline="0" noProof="0">
                  <a:ln>
                    <a:noFill/>
                  </a:ln>
                  <a:solidFill>
                    <a:srgbClr val="000000"/>
                  </a:solidFill>
                  <a:effectLst/>
                  <a:uLnTx/>
                  <a:uFillTx/>
                  <a:latin typeface="Kenvue Sans"/>
                  <a:ea typeface="+mn-ea"/>
                  <a:cs typeface="+mn-cs"/>
                </a:endParaRPr>
              </a:p>
            </p:txBody>
          </p:sp>
        </p:grpSp>
        <p:sp>
          <p:nvSpPr>
            <p:cNvPr id="14" name="文本框 13">
              <a:extLst>
                <a:ext uri="{FF2B5EF4-FFF2-40B4-BE49-F238E27FC236}">
                  <a16:creationId xmlns:a16="http://schemas.microsoft.com/office/drawing/2014/main" id="{77734AA1-9187-7140-85CA-7FEF1792D0D2}"/>
                </a:ext>
              </a:extLst>
            </p:cNvPr>
            <p:cNvSpPr txBox="1"/>
            <p:nvPr/>
          </p:nvSpPr>
          <p:spPr>
            <a:xfrm>
              <a:off x="1140064" y="4523760"/>
              <a:ext cx="2231685" cy="331157"/>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zh-CN" sz="1400" b="0" i="0" u="none" strike="noStrike" kern="1200" cap="none" spc="0" normalizeH="0" baseline="0" noProof="0">
                  <a:ln>
                    <a:noFill/>
                  </a:ln>
                  <a:solidFill>
                    <a:srgbClr val="000000"/>
                  </a:solidFill>
                  <a:effectLst/>
                  <a:uLnTx/>
                  <a:uFillTx/>
                  <a:latin typeface="Kenvue Sans"/>
                  <a:ea typeface="+mn-ea"/>
                  <a:cs typeface="+mn-cs"/>
                </a:rPr>
                <a:t>T score</a:t>
              </a:r>
              <a:endParaRPr kumimoji="1" lang="zh-CN" altLang="en-US" sz="1400" b="0" i="0" u="none" strike="sngStrike" kern="1200" cap="none" spc="0" normalizeH="0" baseline="0" noProof="0">
                <a:ln>
                  <a:noFill/>
                </a:ln>
                <a:solidFill>
                  <a:srgbClr val="000000"/>
                </a:solidFill>
                <a:effectLst/>
                <a:uLnTx/>
                <a:uFillTx/>
                <a:latin typeface="Kenvue Sans"/>
                <a:ea typeface="+mn-ea"/>
                <a:cs typeface="+mn-cs"/>
              </a:endParaRPr>
            </a:p>
          </p:txBody>
        </p:sp>
      </p:grpSp>
      <p:grpSp>
        <p:nvGrpSpPr>
          <p:cNvPr id="24" name="组合 23">
            <a:extLst>
              <a:ext uri="{FF2B5EF4-FFF2-40B4-BE49-F238E27FC236}">
                <a16:creationId xmlns:a16="http://schemas.microsoft.com/office/drawing/2014/main" id="{F574C948-D8AD-D14F-B64B-7568A3A2AAD8}"/>
              </a:ext>
            </a:extLst>
          </p:cNvPr>
          <p:cNvGrpSpPr/>
          <p:nvPr/>
        </p:nvGrpSpPr>
        <p:grpSpPr>
          <a:xfrm>
            <a:off x="1522935" y="4448794"/>
            <a:ext cx="1811587" cy="348913"/>
            <a:chOff x="1544681" y="5513010"/>
            <a:chExt cx="1412408" cy="331071"/>
          </a:xfrm>
        </p:grpSpPr>
        <p:pic>
          <p:nvPicPr>
            <p:cNvPr id="15" name="图片 14">
              <a:extLst>
                <a:ext uri="{FF2B5EF4-FFF2-40B4-BE49-F238E27FC236}">
                  <a16:creationId xmlns:a16="http://schemas.microsoft.com/office/drawing/2014/main" id="{BF39FFC8-7197-CA4E-8F70-C43DB8B88BBA}"/>
                </a:ext>
              </a:extLst>
            </p:cNvPr>
            <p:cNvPicPr>
              <a:picLocks noChangeAspect="1"/>
            </p:cNvPicPr>
            <p:nvPr/>
          </p:nvPicPr>
          <p:blipFill>
            <a:blip r:embed="rId4"/>
            <a:stretch>
              <a:fillRect/>
            </a:stretch>
          </p:blipFill>
          <p:spPr>
            <a:xfrm>
              <a:off x="1544681" y="5536391"/>
              <a:ext cx="167796" cy="261016"/>
            </a:xfrm>
            <a:prstGeom prst="rect">
              <a:avLst/>
            </a:prstGeom>
          </p:spPr>
        </p:pic>
        <p:sp>
          <p:nvSpPr>
            <p:cNvPr id="22" name="文本框 21">
              <a:extLst>
                <a:ext uri="{FF2B5EF4-FFF2-40B4-BE49-F238E27FC236}">
                  <a16:creationId xmlns:a16="http://schemas.microsoft.com/office/drawing/2014/main" id="{7C9326B9-B561-BD48-AC22-C535E90D539E}"/>
                </a:ext>
              </a:extLst>
            </p:cNvPr>
            <p:cNvSpPr txBox="1"/>
            <p:nvPr/>
          </p:nvSpPr>
          <p:spPr>
            <a:xfrm>
              <a:off x="1615618" y="5513010"/>
              <a:ext cx="603728" cy="2628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srgbClr val="000000"/>
                  </a:solidFill>
                  <a:effectLst/>
                  <a:uLnTx/>
                  <a:uFillTx/>
                  <a:latin typeface="Kenvue Sans"/>
                  <a:ea typeface="+mn-ea"/>
                  <a:cs typeface="+mn-cs"/>
                </a:rPr>
                <a:t>18-30</a:t>
              </a:r>
              <a:endParaRPr kumimoji="1" lang="zh-CN" altLang="en-US" sz="1200" b="0" i="0" u="none" strike="noStrike" kern="1200" cap="none" spc="0" normalizeH="0" baseline="0" noProof="0">
                <a:ln>
                  <a:noFill/>
                </a:ln>
                <a:solidFill>
                  <a:srgbClr val="000000"/>
                </a:solidFill>
                <a:effectLst/>
                <a:uLnTx/>
                <a:uFillTx/>
                <a:latin typeface="Kenvue Sans"/>
                <a:ea typeface="+mn-ea"/>
                <a:cs typeface="+mn-cs"/>
              </a:endParaRPr>
            </a:p>
          </p:txBody>
        </p:sp>
        <p:pic>
          <p:nvPicPr>
            <p:cNvPr id="17" name="图片 16">
              <a:extLst>
                <a:ext uri="{FF2B5EF4-FFF2-40B4-BE49-F238E27FC236}">
                  <a16:creationId xmlns:a16="http://schemas.microsoft.com/office/drawing/2014/main" id="{B53F236D-5B96-E340-9084-D512D99ED9D3}"/>
                </a:ext>
              </a:extLst>
            </p:cNvPr>
            <p:cNvPicPr>
              <a:picLocks noChangeAspect="1"/>
            </p:cNvPicPr>
            <p:nvPr/>
          </p:nvPicPr>
          <p:blipFill>
            <a:blip r:embed="rId5"/>
            <a:stretch>
              <a:fillRect/>
            </a:stretch>
          </p:blipFill>
          <p:spPr>
            <a:xfrm>
              <a:off x="2224336" y="5536304"/>
              <a:ext cx="287259" cy="307777"/>
            </a:xfrm>
            <a:prstGeom prst="rect">
              <a:avLst/>
            </a:prstGeom>
          </p:spPr>
        </p:pic>
        <p:sp>
          <p:nvSpPr>
            <p:cNvPr id="23" name="文本框 22">
              <a:extLst>
                <a:ext uri="{FF2B5EF4-FFF2-40B4-BE49-F238E27FC236}">
                  <a16:creationId xmlns:a16="http://schemas.microsoft.com/office/drawing/2014/main" id="{6852B9CC-E6FE-5043-9CCE-0FD14C34B641}"/>
                </a:ext>
              </a:extLst>
            </p:cNvPr>
            <p:cNvSpPr txBox="1"/>
            <p:nvPr/>
          </p:nvSpPr>
          <p:spPr>
            <a:xfrm>
              <a:off x="2353361" y="5523321"/>
              <a:ext cx="603728" cy="26283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b="0" i="0" u="none" strike="noStrike" kern="1200" cap="none" spc="0" normalizeH="0" baseline="0" noProof="0">
                  <a:ln>
                    <a:noFill/>
                  </a:ln>
                  <a:solidFill>
                    <a:srgbClr val="000000"/>
                  </a:solidFill>
                  <a:effectLst/>
                  <a:uLnTx/>
                  <a:uFillTx/>
                  <a:latin typeface="Kenvue Sans"/>
                  <a:ea typeface="+mn-ea"/>
                  <a:cs typeface="+mn-cs"/>
                </a:rPr>
                <a:t>31-60</a:t>
              </a:r>
              <a:endParaRPr kumimoji="1" lang="zh-CN" altLang="en-US" sz="1200" b="0" i="0" u="none" strike="noStrike" kern="1200" cap="none" spc="0" normalizeH="0" baseline="0" noProof="0">
                <a:ln>
                  <a:noFill/>
                </a:ln>
                <a:solidFill>
                  <a:srgbClr val="000000"/>
                </a:solidFill>
                <a:effectLst/>
                <a:uLnTx/>
                <a:uFillTx/>
                <a:latin typeface="Kenvue Sans"/>
                <a:ea typeface="+mn-ea"/>
                <a:cs typeface="+mn-cs"/>
              </a:endParaRPr>
            </a:p>
          </p:txBody>
        </p:sp>
      </p:grpSp>
      <p:sp>
        <p:nvSpPr>
          <p:cNvPr id="5" name="文本框 4">
            <a:extLst>
              <a:ext uri="{FF2B5EF4-FFF2-40B4-BE49-F238E27FC236}">
                <a16:creationId xmlns:a16="http://schemas.microsoft.com/office/drawing/2014/main" id="{6FC7ACFF-C17B-5E4B-BA68-6F064342AB87}"/>
              </a:ext>
            </a:extLst>
          </p:cNvPr>
          <p:cNvSpPr txBox="1"/>
          <p:nvPr/>
        </p:nvSpPr>
        <p:spPr>
          <a:xfrm>
            <a:off x="202063" y="5339146"/>
            <a:ext cx="2500670" cy="132343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374151"/>
                </a:solidFill>
                <a:effectLst/>
                <a:uLnTx/>
                <a:uFillTx/>
                <a:latin typeface="Kenvue Sans"/>
                <a:ea typeface="+mn-ea"/>
                <a:cs typeface="+mn-cs"/>
              </a:rPr>
              <a:t>TG</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Triglycerides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374151"/>
                </a:solidFill>
                <a:effectLst/>
                <a:uLnTx/>
                <a:uFillTx/>
                <a:latin typeface="Kenvue Sans"/>
                <a:ea typeface="+mn-ea"/>
                <a:cs typeface="+mn-cs"/>
              </a:rPr>
              <a:t>CER</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Ceramides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374151"/>
                </a:solidFill>
                <a:effectLst/>
                <a:uLnTx/>
                <a:uFillTx/>
                <a:latin typeface="Kenvue Sans"/>
                <a:ea typeface="+mn-ea"/>
                <a:cs typeface="+mn-cs"/>
              </a:rPr>
              <a:t>DG</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Diglycerides</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374151"/>
                </a:solidFill>
                <a:effectLst/>
                <a:uLnTx/>
                <a:uFillTx/>
                <a:latin typeface="Kenvue Sans"/>
                <a:ea typeface="+mn-ea"/>
                <a:cs typeface="+mn-cs"/>
              </a:rPr>
              <a:t>PC</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Phosphatidylcholines</a:t>
            </a:r>
            <a:endParaRPr kumimoji="0" lang="zh-CN" altLang="en-US" sz="1000" b="0" i="0" u="none" strike="noStrike" kern="1200" cap="none" spc="0" normalizeH="0" baseline="0" noProof="0">
              <a:ln>
                <a:noFill/>
              </a:ln>
              <a:solidFill>
                <a:srgbClr val="374151"/>
              </a:solidFill>
              <a:effectLst/>
              <a:uLnTx/>
              <a:uFillTx/>
              <a:latin typeface="Kenvue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374151"/>
                </a:solidFill>
                <a:effectLst/>
                <a:uLnTx/>
                <a:uFillTx/>
                <a:latin typeface="Kenvue Sans"/>
                <a:ea typeface="+mn-ea"/>
                <a:cs typeface="+mn-cs"/>
              </a:rPr>
              <a:t>SM</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Sphingomyelin</a:t>
            </a:r>
            <a:endParaRPr kumimoji="0" lang="zh-CN" altLang="en-US" sz="1000" b="0" i="0" u="none" strike="noStrike" kern="1200" cap="none" spc="0" normalizeH="0" baseline="0" noProof="0">
              <a:ln>
                <a:noFill/>
              </a:ln>
              <a:solidFill>
                <a:srgbClr val="374151"/>
              </a:solidFill>
              <a:effectLst/>
              <a:uLnTx/>
              <a:uFillTx/>
              <a:latin typeface="Kenvue Sans"/>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err="1">
                <a:ln>
                  <a:noFill/>
                </a:ln>
                <a:solidFill>
                  <a:srgbClr val="374151"/>
                </a:solidFill>
                <a:effectLst/>
                <a:uLnTx/>
                <a:uFillTx/>
                <a:latin typeface="Kenvue Sans"/>
                <a:ea typeface="+mn-ea"/>
                <a:cs typeface="+mn-cs"/>
              </a:rPr>
              <a:t>BisMePA</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Bis(</a:t>
            </a:r>
            <a:r>
              <a:rPr kumimoji="0" lang="en-US" altLang="zh-CN" sz="1000" b="0" i="0" u="none" strike="noStrike" kern="1200" cap="none" spc="0" normalizeH="0" baseline="0" noProof="0" err="1">
                <a:ln>
                  <a:noFill/>
                </a:ln>
                <a:solidFill>
                  <a:srgbClr val="374151"/>
                </a:solidFill>
                <a:effectLst/>
                <a:uLnTx/>
                <a:uFillTx/>
                <a:latin typeface="Kenvue Sans"/>
                <a:ea typeface="+mn-ea"/>
                <a:cs typeface="+mn-cs"/>
              </a:rPr>
              <a:t>monoacylglycero</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)phosphate</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1000" b="1" i="0" u="none" strike="noStrike" kern="1200" cap="none" spc="0" normalizeH="0" baseline="0" noProof="0">
                <a:ln>
                  <a:noFill/>
                </a:ln>
                <a:solidFill>
                  <a:srgbClr val="000000"/>
                </a:solidFill>
                <a:effectLst/>
                <a:uLnTx/>
                <a:uFillTx/>
                <a:latin typeface="Kenvue Sans"/>
                <a:ea typeface="+mn-ea"/>
                <a:cs typeface="+mn-cs"/>
              </a:rPr>
              <a:t>PE</a:t>
            </a:r>
            <a:r>
              <a:rPr kumimoji="0" lang="en-US" altLang="zh-CN" sz="1000" b="0" i="0" u="none" strike="noStrike" kern="1200" cap="none" spc="0" normalizeH="0" baseline="0" noProof="0">
                <a:ln>
                  <a:noFill/>
                </a:ln>
                <a:solidFill>
                  <a:srgbClr val="374151"/>
                </a:solidFill>
                <a:effectLst/>
                <a:uLnTx/>
                <a:uFillTx/>
                <a:latin typeface="Kenvue Sans"/>
                <a:ea typeface="+mn-ea"/>
                <a:cs typeface="+mn-cs"/>
              </a:rPr>
              <a:t>: </a:t>
            </a:r>
            <a:r>
              <a:rPr kumimoji="0" lang="en-US" altLang="zh-CN" sz="1000" b="0" i="0" u="none" strike="noStrike" kern="1200" cap="none" spc="0" normalizeH="0" baseline="0" noProof="0" err="1">
                <a:ln>
                  <a:noFill/>
                </a:ln>
                <a:solidFill>
                  <a:srgbClr val="374151"/>
                </a:solidFill>
                <a:effectLst/>
                <a:uLnTx/>
                <a:uFillTx/>
                <a:latin typeface="Kenvue Sans"/>
                <a:ea typeface="+mn-ea"/>
                <a:cs typeface="+mn-cs"/>
              </a:rPr>
              <a:t>Phosphoethanolamine</a:t>
            </a:r>
            <a:endParaRPr kumimoji="0" lang="en-US" altLang="zh-CN" sz="1000" b="0" i="0" u="none" strike="noStrike" kern="1200" cap="none" spc="0" normalizeH="0" baseline="0" noProof="0">
              <a:ln>
                <a:noFill/>
              </a:ln>
              <a:solidFill>
                <a:srgbClr val="374151"/>
              </a:solidFill>
              <a:effectLst/>
              <a:uLnTx/>
              <a:uFillTx/>
              <a:latin typeface="Kenvue Sans"/>
              <a:ea typeface="+mn-ea"/>
              <a:cs typeface="+mn-cs"/>
            </a:endParaRPr>
          </a:p>
        </p:txBody>
      </p:sp>
      <p:pic>
        <p:nvPicPr>
          <p:cNvPr id="10" name="Picture 9" descr="A graph of numbers and a number of numbers&#10;&#10;Description automatically generated with medium confidence">
            <a:extLst>
              <a:ext uri="{FF2B5EF4-FFF2-40B4-BE49-F238E27FC236}">
                <a16:creationId xmlns:a16="http://schemas.microsoft.com/office/drawing/2014/main" id="{DE9A990E-C136-6E14-2B77-704AFD3EA16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8117" y="3617166"/>
            <a:ext cx="4280373" cy="2343369"/>
          </a:xfrm>
          <a:prstGeom prst="rect">
            <a:avLst/>
          </a:prstGeom>
        </p:spPr>
      </p:pic>
      <p:pic>
        <p:nvPicPr>
          <p:cNvPr id="8" name="Picture 7" descr="A graph of the number of metabolites&#10;&#10;Description automatically generated">
            <a:extLst>
              <a:ext uri="{FF2B5EF4-FFF2-40B4-BE49-F238E27FC236}">
                <a16:creationId xmlns:a16="http://schemas.microsoft.com/office/drawing/2014/main" id="{7C38FE04-1DD1-ECBC-78C5-1417AA1CC68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04429" y="1227713"/>
            <a:ext cx="4331170" cy="2343369"/>
          </a:xfrm>
          <a:prstGeom prst="rect">
            <a:avLst/>
          </a:prstGeom>
        </p:spPr>
      </p:pic>
    </p:spTree>
    <p:extLst>
      <p:ext uri="{BB962C8B-B14F-4D97-AF65-F5344CB8AC3E}">
        <p14:creationId xmlns:p14="http://schemas.microsoft.com/office/powerpoint/2010/main" val="2377136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1776-E697-1D22-AFFA-7DBFAEC6E260}"/>
              </a:ext>
            </a:extLst>
          </p:cNvPr>
          <p:cNvSpPr>
            <a:spLocks noGrp="1"/>
          </p:cNvSpPr>
          <p:nvPr>
            <p:ph type="title"/>
          </p:nvPr>
        </p:nvSpPr>
        <p:spPr>
          <a:xfrm>
            <a:off x="609598" y="119040"/>
            <a:ext cx="10972800" cy="1020765"/>
          </a:xfrm>
        </p:spPr>
        <p:txBody>
          <a:bodyPr/>
          <a:lstStyle/>
          <a:p>
            <a:r>
              <a:rPr lang="en-US">
                <a:latin typeface="+mn-lt"/>
              </a:rPr>
              <a:t>Conclusions</a:t>
            </a:r>
            <a:endParaRPr lang="en-SG">
              <a:latin typeface="+mn-lt"/>
            </a:endParaRPr>
          </a:p>
        </p:txBody>
      </p:sp>
      <p:sp>
        <p:nvSpPr>
          <p:cNvPr id="3" name="Slide Number Placeholder 2">
            <a:extLst>
              <a:ext uri="{FF2B5EF4-FFF2-40B4-BE49-F238E27FC236}">
                <a16:creationId xmlns:a16="http://schemas.microsoft.com/office/drawing/2014/main" id="{9FA70BCF-AC73-7710-A8EE-A224710F2B36}"/>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FCA764-46D2-4FC3-A118-04844DC44008}" type="slidenum">
              <a:rPr kumimoji="0" lang="en-US" sz="1000" b="0" i="0" u="none" strike="noStrike" kern="1200" cap="none" spc="0" normalizeH="0" baseline="0" noProof="0" smtClean="0">
                <a:ln>
                  <a:noFill/>
                </a:ln>
                <a:solidFill>
                  <a:srgbClr val="000000"/>
                </a:solidFill>
                <a:effectLst/>
                <a:uLnTx/>
                <a:uFillTx/>
                <a:latin typeface="Kenvue Sans"/>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000" b="0" i="0" u="none" strike="noStrike" kern="1200" cap="none" spc="0" normalizeH="0" baseline="0" noProof="0">
              <a:ln>
                <a:noFill/>
              </a:ln>
              <a:solidFill>
                <a:srgbClr val="000000"/>
              </a:solidFill>
              <a:effectLst/>
              <a:uLnTx/>
              <a:uFillTx/>
              <a:latin typeface="Kenvue Sans"/>
              <a:ea typeface="+mn-ea"/>
              <a:cs typeface="Arial" pitchFamily="34" charset="0"/>
            </a:endParaRPr>
          </a:p>
        </p:txBody>
      </p:sp>
      <p:sp>
        <p:nvSpPr>
          <p:cNvPr id="4" name="Content Placeholder 3">
            <a:extLst>
              <a:ext uri="{FF2B5EF4-FFF2-40B4-BE49-F238E27FC236}">
                <a16:creationId xmlns:a16="http://schemas.microsoft.com/office/drawing/2014/main" id="{3AA380DB-8BB0-EE9A-00FA-7250D947114E}"/>
              </a:ext>
            </a:extLst>
          </p:cNvPr>
          <p:cNvSpPr>
            <a:spLocks noGrp="1"/>
          </p:cNvSpPr>
          <p:nvPr>
            <p:ph sz="quarter" idx="12"/>
          </p:nvPr>
        </p:nvSpPr>
        <p:spPr>
          <a:xfrm>
            <a:off x="265610" y="1258845"/>
            <a:ext cx="11660777" cy="4659083"/>
          </a:xfrm>
        </p:spPr>
        <p:txBody>
          <a:bodyPr vert="horz" lIns="0" tIns="45720" rIns="0" bIns="45720" rtlCol="0" anchor="t">
            <a:noAutofit/>
          </a:bodyPr>
          <a:lstStyle/>
          <a:p>
            <a:pPr marL="342900" indent="-342900">
              <a:lnSpc>
                <a:spcPct val="150000"/>
              </a:lnSpc>
              <a:buClrTx/>
              <a:buFont typeface="Arial" panose="020B0604020202020204" pitchFamily="34" charset="0"/>
              <a:buChar char="•"/>
            </a:pPr>
            <a:r>
              <a:rPr lang="en-US" altLang="zh-CN" sz="1600" b="0" kern="100" dirty="0">
                <a:solidFill>
                  <a:schemeClr val="tx1"/>
                </a:solidFill>
                <a:latin typeface="+mn-lt"/>
                <a:ea typeface="等线" panose="02010600030101010101" pitchFamily="2" charset="-122"/>
                <a:cs typeface="Times New Roman" panose="02020603050405020304" pitchFamily="18" charset="0"/>
              </a:rPr>
              <a:t>Younger individuals showed a higher prevalence of </a:t>
            </a:r>
            <a:r>
              <a:rPr lang="en-US" altLang="zh-CN" sz="1600" i="1" dirty="0">
                <a:latin typeface="+mn-lt"/>
                <a:cs typeface="Arial"/>
              </a:rPr>
              <a:t>Escherichia </a:t>
            </a:r>
            <a:r>
              <a:rPr lang="en-US" altLang="zh-CN" sz="1600" b="0" kern="100" dirty="0">
                <a:solidFill>
                  <a:schemeClr val="tx1"/>
                </a:solidFill>
                <a:latin typeface="+mn-lt"/>
                <a:ea typeface="等线" panose="02010600030101010101" pitchFamily="2" charset="-122"/>
                <a:cs typeface="Times New Roman" panose="02020603050405020304" pitchFamily="18" charset="0"/>
              </a:rPr>
              <a:t>and </a:t>
            </a:r>
            <a:r>
              <a:rPr lang="en-US" altLang="zh-CN" sz="1600" i="1" dirty="0" err="1">
                <a:latin typeface="+mn-lt"/>
                <a:cs typeface="Arial"/>
              </a:rPr>
              <a:t>Cutibacterium</a:t>
            </a:r>
            <a:r>
              <a:rPr lang="en-US" altLang="zh-CN" sz="1600" b="0" i="1" kern="100" dirty="0">
                <a:solidFill>
                  <a:schemeClr val="tx1"/>
                </a:solidFill>
                <a:latin typeface="+mn-lt"/>
                <a:ea typeface="等线" panose="02010600030101010101" pitchFamily="2" charset="-122"/>
                <a:cs typeface="Times New Roman" panose="02020603050405020304" pitchFamily="18" charset="0"/>
              </a:rPr>
              <a:t>, </a:t>
            </a:r>
            <a:r>
              <a:rPr lang="en-US" altLang="zh-CN" sz="1600" b="0" kern="100" dirty="0">
                <a:solidFill>
                  <a:schemeClr val="tx1"/>
                </a:solidFill>
                <a:latin typeface="+mn-lt"/>
                <a:ea typeface="等线" panose="02010600030101010101" pitchFamily="2" charset="-122"/>
                <a:cs typeface="Times New Roman" panose="02020603050405020304" pitchFamily="18" charset="0"/>
              </a:rPr>
              <a:t>which may be related to the sebum excretion rate that we discovered in the previous study</a:t>
            </a:r>
            <a:r>
              <a:rPr lang="en-US" altLang="zh-CN" sz="1600" kern="100" baseline="30000" dirty="0">
                <a:latin typeface="+mn-lt"/>
                <a:ea typeface="等线" panose="02010600030101010101" pitchFamily="2" charset="-122"/>
                <a:cs typeface="Times New Roman" panose="02020603050405020304" pitchFamily="18" charset="0"/>
              </a:rPr>
              <a:t>3</a:t>
            </a:r>
            <a:r>
              <a:rPr lang="en-US" altLang="zh-CN" sz="1600" b="0" kern="100" dirty="0">
                <a:solidFill>
                  <a:schemeClr val="tx1"/>
                </a:solidFill>
                <a:latin typeface="+mn-lt"/>
                <a:ea typeface="等线" panose="02010600030101010101" pitchFamily="2" charset="-122"/>
                <a:cs typeface="Times New Roman" panose="02020603050405020304" pitchFamily="18" charset="0"/>
              </a:rPr>
              <a:t>. </a:t>
            </a:r>
          </a:p>
          <a:p>
            <a:pPr marL="342900" indent="-342900">
              <a:lnSpc>
                <a:spcPct val="150000"/>
              </a:lnSpc>
              <a:buClrTx/>
              <a:buFont typeface="Arial" panose="020B0604020202020204" pitchFamily="34" charset="0"/>
              <a:buChar char="•"/>
            </a:pPr>
            <a:r>
              <a:rPr lang="en-US" altLang="zh-CN" sz="1600" b="0" kern="100" dirty="0">
                <a:latin typeface="+mn-lt"/>
                <a:ea typeface="等线"/>
                <a:cs typeface="Times New Roman"/>
              </a:rPr>
              <a:t>Out of the 1117 lipids analyzed, a total of 57 small lipid molecules were found to have a significant association with chronological age.</a:t>
            </a:r>
            <a:r>
              <a:rPr lang="en-US" altLang="zh-CN" sz="1600" kern="100" dirty="0">
                <a:latin typeface="+mn-lt"/>
                <a:ea typeface="等线"/>
                <a:cs typeface="Times New Roman"/>
              </a:rPr>
              <a:t> </a:t>
            </a:r>
            <a:r>
              <a:rPr lang="fr-FR" altLang="zh-CN" sz="1600" b="0" kern="100" dirty="0" err="1">
                <a:latin typeface="+mn-lt"/>
                <a:ea typeface="等线"/>
                <a:cs typeface="Times New Roman"/>
              </a:rPr>
              <a:t>Cer</a:t>
            </a:r>
            <a:r>
              <a:rPr lang="fr-FR" altLang="zh-CN" sz="1600" b="0" kern="100" dirty="0">
                <a:latin typeface="+mn-lt"/>
                <a:ea typeface="等线"/>
                <a:cs typeface="Times New Roman"/>
              </a:rPr>
              <a:t>(t36:2), TG(4:0_ 18:1_18:2) and </a:t>
            </a:r>
            <a:r>
              <a:rPr lang="fr-FR" altLang="zh-CN" sz="1600" b="0" kern="100" dirty="0" err="1">
                <a:latin typeface="+mn-lt"/>
                <a:ea typeface="等线"/>
                <a:cs typeface="Times New Roman"/>
              </a:rPr>
              <a:t>Cer</a:t>
            </a:r>
            <a:r>
              <a:rPr lang="fr-FR" altLang="zh-CN" sz="1600" b="0" kern="100" dirty="0">
                <a:latin typeface="+mn-lt"/>
                <a:ea typeface="等线"/>
                <a:cs typeface="Times New Roman"/>
              </a:rPr>
              <a:t>(t18:0_18:2) </a:t>
            </a:r>
            <a:r>
              <a:rPr lang="en-US" altLang="zh-CN" sz="1600" b="0" kern="100" dirty="0">
                <a:latin typeface="+mn-lt"/>
                <a:ea typeface="等线"/>
                <a:cs typeface="Times New Roman"/>
              </a:rPr>
              <a:t>were significantly higher and SM(d36:1) was found to be significantly depleted in the younger age group,</a:t>
            </a:r>
            <a:r>
              <a:rPr lang="en-US" altLang="zh-CN" sz="1600" kern="100" dirty="0">
                <a:latin typeface="+mn-lt"/>
                <a:ea typeface="等线"/>
                <a:cs typeface="Times New Roman"/>
              </a:rPr>
              <a:t> </a:t>
            </a:r>
            <a:r>
              <a:rPr lang="en-US" altLang="zh-CN" sz="1600" kern="100" dirty="0">
                <a:latin typeface="+mn-lt"/>
                <a:ea typeface="等线" panose="02010600030101010101" pitchFamily="2" charset="-122"/>
                <a:cs typeface="Times New Roman" panose="02020603050405020304" pitchFamily="18" charset="0"/>
              </a:rPr>
              <a:t>suggesting that age-related alterations in lipid metabolism and enzymes, can lead to disparate lipid profiles between pre-aging and aging skin. </a:t>
            </a:r>
            <a:endParaRPr lang="en-US" altLang="zh-CN" sz="1600" b="0" kern="100" dirty="0">
              <a:solidFill>
                <a:schemeClr val="tx1"/>
              </a:solidFill>
              <a:latin typeface="+mn-lt"/>
              <a:ea typeface="等线" panose="02010600030101010101" pitchFamily="2" charset="-122"/>
              <a:cs typeface="Times New Roman" panose="02020603050405020304" pitchFamily="18" charset="0"/>
            </a:endParaRPr>
          </a:p>
          <a:p>
            <a:pPr marL="342900" indent="-342900">
              <a:lnSpc>
                <a:spcPct val="150000"/>
              </a:lnSpc>
              <a:buClrTx/>
              <a:buFont typeface="Arial" panose="020B0604020202020204" pitchFamily="34" charset="0"/>
              <a:buChar char="•"/>
            </a:pPr>
            <a:r>
              <a:rPr lang="en-US" altLang="zh-CN" sz="1600" b="0" kern="100" dirty="0">
                <a:solidFill>
                  <a:schemeClr val="tx1"/>
                </a:solidFill>
                <a:latin typeface="+mn-lt"/>
                <a:ea typeface="等线" panose="02010600030101010101" pitchFamily="2" charset="-122"/>
                <a:cs typeface="Times New Roman" panose="02020603050405020304" pitchFamily="18" charset="0"/>
              </a:rPr>
              <a:t>We have drawn the characteristic maps of skin microbiome and metabolomics through data analysis. Our data revealed the differences and progression of the skin microbiome and metabolomics can change with aging. These findings lay the groundwork for personalized anti-aging interventions specifically targeting the pre-aging phase. </a:t>
            </a:r>
          </a:p>
          <a:p>
            <a:pPr>
              <a:buClrTx/>
            </a:pPr>
            <a:endParaRPr lang="zh-CN" altLang="zh-CN" sz="1600" dirty="0">
              <a:solidFill>
                <a:schemeClr val="tx1"/>
              </a:solidFill>
              <a:effectLst/>
              <a:latin typeface="+mn-lt"/>
              <a:ea typeface="宋体" panose="02010600030101010101" pitchFamily="2" charset="-122"/>
              <a:cs typeface="Times New Roman" panose="02020603050405020304" pitchFamily="18" charset="0"/>
            </a:endParaRPr>
          </a:p>
        </p:txBody>
      </p:sp>
      <p:sp>
        <p:nvSpPr>
          <p:cNvPr id="5" name="TextBox 4">
            <a:extLst>
              <a:ext uri="{FF2B5EF4-FFF2-40B4-BE49-F238E27FC236}">
                <a16:creationId xmlns:a16="http://schemas.microsoft.com/office/drawing/2014/main" id="{A0ED9DC2-89DC-7755-276A-46C5A8D44B9F}"/>
              </a:ext>
            </a:extLst>
          </p:cNvPr>
          <p:cNvSpPr txBox="1"/>
          <p:nvPr/>
        </p:nvSpPr>
        <p:spPr>
          <a:xfrm>
            <a:off x="265611" y="6156008"/>
            <a:ext cx="11660777"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SG" sz="1000" b="0" i="0" u="none" strike="noStrike" kern="1200" cap="none" spc="0" normalizeH="0" baseline="0" noProof="0">
                <a:ln>
                  <a:noFill/>
                </a:ln>
                <a:solidFill>
                  <a:srgbClr val="222222"/>
                </a:solidFill>
                <a:effectLst/>
                <a:uLnTx/>
                <a:uFillTx/>
                <a:latin typeface="Kenvue Sans"/>
                <a:ea typeface="+mn-ea"/>
                <a:cs typeface="+mn-cs"/>
              </a:rPr>
              <a:t>3. Wei, Q., et al. Front. in </a:t>
            </a:r>
            <a:r>
              <a:rPr kumimoji="0" lang="en-SG" sz="1000" b="0" i="0" u="none" strike="noStrike" kern="1200" cap="none" spc="0" normalizeH="0" baseline="0" noProof="0" err="1">
                <a:ln>
                  <a:noFill/>
                </a:ln>
                <a:solidFill>
                  <a:srgbClr val="222222"/>
                </a:solidFill>
                <a:effectLst/>
                <a:uLnTx/>
                <a:uFillTx/>
                <a:latin typeface="Kenvue Sans"/>
                <a:ea typeface="+mn-ea"/>
                <a:cs typeface="+mn-cs"/>
              </a:rPr>
              <a:t>Microbiol</a:t>
            </a:r>
            <a:r>
              <a:rPr kumimoji="0" lang="en-SG" sz="1000" b="0" i="1" u="none" strike="noStrike" kern="1200" cap="none" spc="0" normalizeH="0" baseline="0" noProof="0">
                <a:ln>
                  <a:noFill/>
                </a:ln>
                <a:solidFill>
                  <a:srgbClr val="222222"/>
                </a:solidFill>
                <a:effectLst/>
                <a:uLnTx/>
                <a:uFillTx/>
                <a:latin typeface="Kenvue Sans"/>
                <a:ea typeface="+mn-ea"/>
                <a:cs typeface="+mn-cs"/>
              </a:rPr>
              <a:t>. </a:t>
            </a:r>
            <a:r>
              <a:rPr kumimoji="0" lang="en-SG" sz="1000" b="0" i="0" u="none" strike="noStrike" kern="1200" cap="none" spc="0" normalizeH="0" baseline="0" noProof="0">
                <a:ln>
                  <a:noFill/>
                </a:ln>
                <a:solidFill>
                  <a:srgbClr val="222222"/>
                </a:solidFill>
                <a:effectLst/>
                <a:uLnTx/>
                <a:uFillTx/>
                <a:latin typeface="Kenvue Sans"/>
                <a:ea typeface="+mn-ea"/>
                <a:cs typeface="+mn-cs"/>
              </a:rPr>
              <a:t>(2022)</a:t>
            </a:r>
            <a:endParaRPr kumimoji="0" lang="en-US" altLang="zh-CN" sz="1000" b="0" i="0" u="none" strike="noStrike" kern="1200" cap="none" spc="0" normalizeH="0" baseline="0" noProof="0">
              <a:ln>
                <a:noFill/>
              </a:ln>
              <a:solidFill>
                <a:srgbClr val="000000"/>
              </a:solidFill>
              <a:effectLst/>
              <a:uLnTx/>
              <a:uFillTx/>
              <a:latin typeface="Kenvue Sans"/>
              <a:ea typeface="+mn-ea"/>
              <a:cs typeface="+mn-cs"/>
            </a:endParaRPr>
          </a:p>
        </p:txBody>
      </p:sp>
    </p:spTree>
    <p:extLst>
      <p:ext uri="{BB962C8B-B14F-4D97-AF65-F5344CB8AC3E}">
        <p14:creationId xmlns:p14="http://schemas.microsoft.com/office/powerpoint/2010/main" val="3660894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38A19-2A33-4F04-9E60-0C558C8162E4}"/>
              </a:ext>
            </a:extLst>
          </p:cNvPr>
          <p:cNvSpPr>
            <a:spLocks noGrp="1"/>
          </p:cNvSpPr>
          <p:nvPr>
            <p:ph type="title"/>
          </p:nvPr>
        </p:nvSpPr>
        <p:spPr/>
        <p:txBody>
          <a:bodyPr>
            <a:normAutofit fontScale="90000"/>
          </a:bodyPr>
          <a:lstStyle/>
          <a:p>
            <a:r>
              <a:rPr lang="en-US" altLang="zh-CN" sz="3600" b="1">
                <a:latin typeface="Arial" panose="020B0604020202020204" pitchFamily="34" charset="0"/>
                <a:cs typeface="Arial" panose="020B0604020202020204" pitchFamily="34" charset="0"/>
              </a:rPr>
              <a:t>Key Questions</a:t>
            </a:r>
            <a:endParaRPr lang="zh-CN" altLang="en-US" sz="3600" b="1">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4D055D5-5115-433D-9361-53A8DCC5456B}"/>
              </a:ext>
            </a:extLst>
          </p:cNvPr>
          <p:cNvSpPr>
            <a:spLocks noGrp="1"/>
          </p:cNvSpPr>
          <p:nvPr>
            <p:ph idx="1"/>
          </p:nvPr>
        </p:nvSpPr>
        <p:spPr>
          <a:xfrm>
            <a:off x="342900" y="1244304"/>
            <a:ext cx="6470276" cy="4699438"/>
          </a:xfrm>
        </p:spPr>
        <p:txBody>
          <a:bodyPr vert="horz" lIns="91440" tIns="45720" rIns="91440" bIns="45720" rtlCol="0" anchor="t">
            <a:normAutofit/>
          </a:bodyPr>
          <a:lstStyle/>
          <a:p>
            <a:r>
              <a:rPr lang="en-US" altLang="zh-CN" dirty="0">
                <a:latin typeface="Arial"/>
                <a:ea typeface="等线"/>
                <a:cs typeface="Arial"/>
              </a:rPr>
              <a:t>What are the skin pre-aging signs &amp; experience among Chinese female?</a:t>
            </a:r>
          </a:p>
          <a:p>
            <a:pPr lvl="1">
              <a:buFont typeface="Wingdings" panose="05000000000000000000" pitchFamily="2" charset="2"/>
              <a:buChar char="ü"/>
            </a:pPr>
            <a:r>
              <a:rPr lang="en-US" altLang="zh-CN" b="1" dirty="0">
                <a:latin typeface="Arial"/>
                <a:ea typeface="等线"/>
                <a:cs typeface="Arial"/>
              </a:rPr>
              <a:t> Skin phenotypes from clinical grading and instrument</a:t>
            </a:r>
          </a:p>
          <a:p>
            <a:pPr lvl="1">
              <a:buFont typeface="Wingdings" panose="05000000000000000000" pitchFamily="2" charset="2"/>
              <a:buChar char="ü"/>
            </a:pPr>
            <a:r>
              <a:rPr lang="en-US" altLang="zh-CN" b="1" dirty="0">
                <a:latin typeface="Arial"/>
                <a:ea typeface="等线"/>
                <a:cs typeface="Arial"/>
              </a:rPr>
              <a:t> Consumer Pre-aging Experience</a:t>
            </a:r>
          </a:p>
          <a:p>
            <a:pPr lvl="1">
              <a:buFont typeface="Wingdings" panose="05000000000000000000" pitchFamily="2" charset="2"/>
              <a:buChar char="ü"/>
            </a:pPr>
            <a:r>
              <a:rPr lang="en-US" altLang="zh-CN" b="1" dirty="0">
                <a:latin typeface="Arial"/>
                <a:ea typeface="等线"/>
                <a:cs typeface="Arial"/>
              </a:rPr>
              <a:t> Perceived age</a:t>
            </a:r>
          </a:p>
          <a:p>
            <a:endParaRPr lang="en-US" altLang="zh-CN" dirty="0">
              <a:latin typeface="Arial" panose="020B0604020202020204" pitchFamily="34" charset="0"/>
              <a:cs typeface="Arial" panose="020B0604020202020204" pitchFamily="34" charset="0"/>
            </a:endParaRPr>
          </a:p>
          <a:p>
            <a:endParaRPr lang="en-US" altLang="zh-CN"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8792B22-7D2D-4250-E475-85CCA03885BD}"/>
              </a:ext>
            </a:extLst>
          </p:cNvPr>
          <p:cNvSpPr txBox="1"/>
          <p:nvPr/>
        </p:nvSpPr>
        <p:spPr>
          <a:xfrm>
            <a:off x="6580094" y="1244304"/>
            <a:ext cx="5611906" cy="1646605"/>
          </a:xfrm>
          <a:prstGeom prst="rect">
            <a:avLst/>
          </a:prstGeom>
        </p:spPr>
        <p:txBody>
          <a:bodyPr vert="horz" lIns="91440" tIns="45720" rIns="91440" bIns="45720" rtlCol="0" anchor="t">
            <a:normAutofit/>
          </a:bodyPr>
          <a:lstStyle>
            <a:lvl1pPr marL="270000" indent="-270000">
              <a:lnSpc>
                <a:spcPct val="90000"/>
              </a:lnSpc>
              <a:spcBef>
                <a:spcPts val="600"/>
              </a:spcBef>
              <a:spcAft>
                <a:spcPts val="600"/>
              </a:spcAft>
              <a:buFont typeface="Arial" panose="020B0604020202020204" pitchFamily="34" charset="0"/>
              <a:buChar char="•"/>
              <a:defRPr sz="2500" spc="-40" baseline="0">
                <a:solidFill>
                  <a:schemeClr val="tx2"/>
                </a:solidFill>
                <a:latin typeface="Arial"/>
                <a:ea typeface="等线"/>
                <a:cs typeface="Arial"/>
              </a:defRPr>
            </a:lvl1pPr>
            <a:lvl2pPr marL="540000" lvl="1" indent="-270000">
              <a:lnSpc>
                <a:spcPct val="90000"/>
              </a:lnSpc>
              <a:spcBef>
                <a:spcPts val="600"/>
              </a:spcBef>
              <a:spcAft>
                <a:spcPts val="600"/>
              </a:spcAft>
              <a:buFont typeface="Wingdings" panose="05000000000000000000" pitchFamily="2" charset="2"/>
              <a:buChar char="ü"/>
              <a:defRPr sz="2000" spc="-40" baseline="0">
                <a:solidFill>
                  <a:schemeClr val="tx2"/>
                </a:solidFill>
                <a:latin typeface="Arial"/>
                <a:ea typeface="等线"/>
                <a:cs typeface="Arial"/>
              </a:defRPr>
            </a:lvl2pPr>
            <a:lvl3pPr marL="810000" indent="-270000">
              <a:lnSpc>
                <a:spcPct val="90000"/>
              </a:lnSpc>
              <a:spcBef>
                <a:spcPts val="600"/>
              </a:spcBef>
              <a:spcAft>
                <a:spcPts val="600"/>
              </a:spcAft>
              <a:buFont typeface="Arial" panose="020B0604020202020204" pitchFamily="34" charset="0"/>
              <a:buChar char="•"/>
              <a:defRPr spc="-40" baseline="0">
                <a:solidFill>
                  <a:schemeClr val="tx2"/>
                </a:solidFill>
              </a:defRPr>
            </a:lvl3pPr>
            <a:lvl4pPr marL="1080000" indent="-270000">
              <a:lnSpc>
                <a:spcPct val="90000"/>
              </a:lnSpc>
              <a:spcBef>
                <a:spcPts val="600"/>
              </a:spcBef>
              <a:spcAft>
                <a:spcPts val="600"/>
              </a:spcAft>
              <a:buFont typeface="Arial" panose="020B0604020202020204" pitchFamily="34" charset="0"/>
              <a:buChar char="•"/>
              <a:defRPr sz="1500" spc="-40" baseline="0">
                <a:solidFill>
                  <a:schemeClr val="tx2"/>
                </a:solidFill>
              </a:defRPr>
            </a:lvl4pPr>
            <a:lvl5pPr marL="1080000" indent="-270000">
              <a:lnSpc>
                <a:spcPct val="90000"/>
              </a:lnSpc>
              <a:spcBef>
                <a:spcPts val="600"/>
              </a:spcBef>
              <a:spcAft>
                <a:spcPts val="600"/>
              </a:spcAft>
              <a:buFont typeface="Arial" panose="020B0604020202020204" pitchFamily="34" charset="0"/>
              <a:buChar char="•"/>
              <a:defRPr sz="1500" spc="-40" baseline="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dirty="0"/>
              <a:t>How do the impact factors work on accelerated aging?</a:t>
            </a:r>
          </a:p>
          <a:p>
            <a:pPr lvl="1"/>
            <a:r>
              <a:rPr lang="en-US" altLang="zh-CN" b="1" dirty="0"/>
              <a:t> Life habits &amp; environment</a:t>
            </a:r>
          </a:p>
          <a:p>
            <a:pPr lvl="1"/>
            <a:r>
              <a:rPr lang="en-US" altLang="zh-CN" dirty="0"/>
              <a:t> Skin metabolome and microbiome </a:t>
            </a:r>
          </a:p>
        </p:txBody>
      </p:sp>
    </p:spTree>
    <p:extLst>
      <p:ext uri="{BB962C8B-B14F-4D97-AF65-F5344CB8AC3E}">
        <p14:creationId xmlns:p14="http://schemas.microsoft.com/office/powerpoint/2010/main" val="3913049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EF270CEE-F5B6-4521-B026-4581867B26F6}"/>
              </a:ext>
            </a:extLst>
          </p:cNvPr>
          <p:cNvGraphicFramePr/>
          <p:nvPr>
            <p:extLst>
              <p:ext uri="{D42A27DB-BD31-4B8C-83A1-F6EECF244321}">
                <p14:modId xmlns:p14="http://schemas.microsoft.com/office/powerpoint/2010/main" val="2061578124"/>
              </p:ext>
            </p:extLst>
          </p:nvPr>
        </p:nvGraphicFramePr>
        <p:xfrm>
          <a:off x="65603" y="-798639"/>
          <a:ext cx="11975432" cy="6858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4AA294B5-EF26-4EB9-B699-6F7060298A2D}"/>
              </a:ext>
            </a:extLst>
          </p:cNvPr>
          <p:cNvSpPr>
            <a:spLocks noGrp="1"/>
          </p:cNvSpPr>
          <p:nvPr>
            <p:ph type="title"/>
          </p:nvPr>
        </p:nvSpPr>
        <p:spPr>
          <a:xfrm>
            <a:off x="106066" y="-98777"/>
            <a:ext cx="11688925" cy="926704"/>
          </a:xfrm>
        </p:spPr>
        <p:txBody>
          <a:bodyPr>
            <a:normAutofit/>
          </a:bodyPr>
          <a:lstStyle/>
          <a:p>
            <a:r>
              <a:rPr lang="en-US" altLang="zh-CN" sz="3000" dirty="0"/>
              <a:t>AP Fundamental </a:t>
            </a:r>
            <a:r>
              <a:rPr lang="en-US" sz="3000" dirty="0">
                <a:ea typeface="等线 Light"/>
              </a:rPr>
              <a:t>Preaging </a:t>
            </a:r>
            <a:r>
              <a:rPr lang="en-US" altLang="zh-CN" sz="3000" dirty="0">
                <a:ea typeface="等线 Light"/>
              </a:rPr>
              <a:t>Study Design</a:t>
            </a:r>
            <a:endParaRPr lang="en-US" sz="3000" dirty="0"/>
          </a:p>
        </p:txBody>
      </p:sp>
      <p:sp>
        <p:nvSpPr>
          <p:cNvPr id="5" name="Slide Number Placeholder 4">
            <a:extLst>
              <a:ext uri="{FF2B5EF4-FFF2-40B4-BE49-F238E27FC236}">
                <a16:creationId xmlns:a16="http://schemas.microsoft.com/office/drawing/2014/main" id="{E9DBB0B6-3102-430B-9111-76621CF83987}"/>
              </a:ext>
            </a:extLst>
          </p:cNvPr>
          <p:cNvSpPr>
            <a:spLocks noGrp="1"/>
          </p:cNvSpPr>
          <p:nvPr>
            <p:ph type="sldNum" sz="quarter" idx="4"/>
          </p:nvPr>
        </p:nvSpPr>
        <p:spPr/>
        <p:txBody>
          <a:bodyPr/>
          <a:lstStyle/>
          <a:p>
            <a:fld id="{AD816501-AAE5-214E-B100-00C3DC5F5E3F}" type="slidenum">
              <a:rPr lang="en-US" smtClean="0"/>
              <a:pPr/>
              <a:t>4</a:t>
            </a:fld>
            <a:endParaRPr lang="en-US"/>
          </a:p>
        </p:txBody>
      </p:sp>
      <p:sp>
        <p:nvSpPr>
          <p:cNvPr id="12" name="Arrow: Left-Right 11">
            <a:extLst>
              <a:ext uri="{FF2B5EF4-FFF2-40B4-BE49-F238E27FC236}">
                <a16:creationId xmlns:a16="http://schemas.microsoft.com/office/drawing/2014/main" id="{DBD794DD-7526-412B-A6DB-D0F06A9C4FFD}"/>
              </a:ext>
            </a:extLst>
          </p:cNvPr>
          <p:cNvSpPr/>
          <p:nvPr/>
        </p:nvSpPr>
        <p:spPr>
          <a:xfrm>
            <a:off x="2054339" y="1160374"/>
            <a:ext cx="4738379" cy="4352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Pre-clinical Targets &amp; Solutions</a:t>
            </a:r>
            <a:endParaRPr lang="zh-CN" altLang="en-US" sz="1200"/>
          </a:p>
        </p:txBody>
      </p:sp>
      <p:sp>
        <p:nvSpPr>
          <p:cNvPr id="13" name="Arrow: Left-Right 12">
            <a:extLst>
              <a:ext uri="{FF2B5EF4-FFF2-40B4-BE49-F238E27FC236}">
                <a16:creationId xmlns:a16="http://schemas.microsoft.com/office/drawing/2014/main" id="{F11FACCA-972E-488B-A281-C8F20F237EAE}"/>
              </a:ext>
            </a:extLst>
          </p:cNvPr>
          <p:cNvSpPr/>
          <p:nvPr/>
        </p:nvSpPr>
        <p:spPr>
          <a:xfrm>
            <a:off x="129761" y="1174461"/>
            <a:ext cx="1839762" cy="41599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Consumer Oriented</a:t>
            </a:r>
            <a:endParaRPr lang="zh-CN" altLang="en-US" sz="1200" dirty="0"/>
          </a:p>
        </p:txBody>
      </p:sp>
      <p:sp>
        <p:nvSpPr>
          <p:cNvPr id="20" name="Arrow: Left-Right 19">
            <a:extLst>
              <a:ext uri="{FF2B5EF4-FFF2-40B4-BE49-F238E27FC236}">
                <a16:creationId xmlns:a16="http://schemas.microsoft.com/office/drawing/2014/main" id="{22B27563-8E0E-466C-A0B8-CFC584F44FEE}"/>
              </a:ext>
            </a:extLst>
          </p:cNvPr>
          <p:cNvSpPr/>
          <p:nvPr/>
        </p:nvSpPr>
        <p:spPr>
          <a:xfrm>
            <a:off x="6836272" y="1155195"/>
            <a:ext cx="3898323" cy="43525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t>Clinical Benefits &amp; Measures</a:t>
            </a:r>
            <a:endParaRPr lang="zh-CN" altLang="en-US" sz="1200"/>
          </a:p>
        </p:txBody>
      </p:sp>
      <p:sp>
        <p:nvSpPr>
          <p:cNvPr id="9" name="Arrow: Left-Right 8">
            <a:extLst>
              <a:ext uri="{FF2B5EF4-FFF2-40B4-BE49-F238E27FC236}">
                <a16:creationId xmlns:a16="http://schemas.microsoft.com/office/drawing/2014/main" id="{6F502582-1046-4708-B28F-C8B43AEC27BE}"/>
              </a:ext>
            </a:extLst>
          </p:cNvPr>
          <p:cNvSpPr/>
          <p:nvPr/>
        </p:nvSpPr>
        <p:spPr>
          <a:xfrm>
            <a:off x="147058" y="5976131"/>
            <a:ext cx="11950559" cy="45561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Consumer &amp; Skin Insights</a:t>
            </a:r>
            <a:endParaRPr lang="zh-CN" altLang="en-US" sz="1600" dirty="0"/>
          </a:p>
        </p:txBody>
      </p:sp>
      <p:sp>
        <p:nvSpPr>
          <p:cNvPr id="96" name="Rectangle 5">
            <a:extLst>
              <a:ext uri="{FF2B5EF4-FFF2-40B4-BE49-F238E27FC236}">
                <a16:creationId xmlns:a16="http://schemas.microsoft.com/office/drawing/2014/main" id="{582EA4BB-46F7-1E6C-3CCB-FB573603538D}"/>
              </a:ext>
            </a:extLst>
          </p:cNvPr>
          <p:cNvSpPr/>
          <p:nvPr/>
        </p:nvSpPr>
        <p:spPr>
          <a:xfrm>
            <a:off x="6500246" y="4060174"/>
            <a:ext cx="1954193" cy="1384995"/>
          </a:xfrm>
          <a:prstGeom prst="rect">
            <a:avLst/>
          </a:prstGeom>
        </p:spPr>
        <p:txBody>
          <a:bodyPr wrap="square" lIns="91440" tIns="45720" rIns="91440" bIns="45720" anchor="t">
            <a:spAutoFit/>
          </a:bodyPr>
          <a:lstStyle/>
          <a:p>
            <a:r>
              <a:rPr lang="zh-CN" altLang="en-US" sz="1200" dirty="0"/>
              <a:t>Clinical instrument:</a:t>
            </a:r>
            <a:endParaRPr lang="zh-CN" sz="1600" dirty="0"/>
          </a:p>
          <a:p>
            <a:pPr>
              <a:buFont typeface="Arial"/>
              <a:buChar char="•"/>
            </a:pPr>
            <a:r>
              <a:rPr lang="en-US" sz="1200" dirty="0"/>
              <a:t> Hydration, T</a:t>
            </a:r>
            <a:r>
              <a:rPr lang="en-US" altLang="zh-CN" sz="1200" dirty="0"/>
              <a:t>EWL</a:t>
            </a:r>
            <a:endParaRPr lang="en-US" sz="1200" dirty="0">
              <a:cs typeface="Arial"/>
            </a:endParaRPr>
          </a:p>
          <a:p>
            <a:pPr>
              <a:buFont typeface="Arial" panose="020B0604020202020204" pitchFamily="34" charset="0"/>
              <a:buChar char="•"/>
            </a:pPr>
            <a:r>
              <a:rPr lang="en-US" sz="1200" dirty="0"/>
              <a:t> Sebum, pH</a:t>
            </a:r>
            <a:endParaRPr lang="en-US" sz="1200" dirty="0">
              <a:ea typeface="等线"/>
              <a:cs typeface="Arial"/>
            </a:endParaRPr>
          </a:p>
          <a:p>
            <a:pPr>
              <a:buFont typeface="Arial" panose="020B0604020202020204" pitchFamily="34" charset="0"/>
              <a:buChar char="•"/>
            </a:pPr>
            <a:r>
              <a:rPr lang="en-US" sz="1200" dirty="0"/>
              <a:t> Skin Texture </a:t>
            </a:r>
          </a:p>
          <a:p>
            <a:pPr>
              <a:buFont typeface="Arial" panose="020B0604020202020204" pitchFamily="34" charset="0"/>
              <a:buChar char="•"/>
            </a:pPr>
            <a:r>
              <a:rPr lang="en-US" sz="1200" dirty="0"/>
              <a:t> Wrinkles, </a:t>
            </a:r>
            <a:r>
              <a:rPr lang="en-US" sz="1200" dirty="0" err="1"/>
              <a:t>Finelines</a:t>
            </a:r>
            <a:r>
              <a:rPr lang="en-US" sz="1200" dirty="0"/>
              <a:t> </a:t>
            </a:r>
            <a:endParaRPr lang="en-US" sz="1200" dirty="0">
              <a:ea typeface="等线"/>
              <a:cs typeface="Arial"/>
            </a:endParaRPr>
          </a:p>
          <a:p>
            <a:pPr>
              <a:buFont typeface="Arial" panose="020B0604020202020204" pitchFamily="34" charset="0"/>
              <a:buChar char="•"/>
            </a:pPr>
            <a:r>
              <a:rPr lang="en-US" sz="1200" dirty="0">
                <a:ea typeface="等线"/>
                <a:cs typeface="Arial"/>
              </a:rPr>
              <a:t> </a:t>
            </a:r>
            <a:r>
              <a:rPr lang="en-US" sz="1200" dirty="0">
                <a:solidFill>
                  <a:srgbClr val="000000"/>
                </a:solidFill>
                <a:ea typeface="等线"/>
                <a:cs typeface="+mn-lt"/>
              </a:rPr>
              <a:t>Elasticity</a:t>
            </a:r>
            <a:endParaRPr lang="en-US" sz="1200" dirty="0">
              <a:solidFill>
                <a:srgbClr val="000000"/>
              </a:solidFill>
              <a:ea typeface="等线"/>
              <a:cs typeface="Arial"/>
            </a:endParaRPr>
          </a:p>
          <a:p>
            <a:pPr>
              <a:buFont typeface="Arial" panose="020B0604020202020204" pitchFamily="34" charset="0"/>
              <a:buChar char="•"/>
            </a:pPr>
            <a:r>
              <a:rPr lang="en-US" sz="1200" dirty="0"/>
              <a:t> Translucency, Glossy </a:t>
            </a:r>
            <a:endParaRPr lang="en-US" sz="1200" dirty="0">
              <a:ea typeface="等线"/>
              <a:cs typeface="Arial"/>
            </a:endParaRPr>
          </a:p>
        </p:txBody>
      </p:sp>
      <p:sp>
        <p:nvSpPr>
          <p:cNvPr id="98" name="Rectangle 26">
            <a:extLst>
              <a:ext uri="{FF2B5EF4-FFF2-40B4-BE49-F238E27FC236}">
                <a16:creationId xmlns:a16="http://schemas.microsoft.com/office/drawing/2014/main" id="{AE01F11D-04BC-83B0-525D-3B9260D8C251}"/>
              </a:ext>
            </a:extLst>
          </p:cNvPr>
          <p:cNvSpPr/>
          <p:nvPr/>
        </p:nvSpPr>
        <p:spPr>
          <a:xfrm>
            <a:off x="10252657" y="4331150"/>
            <a:ext cx="1788378" cy="276999"/>
          </a:xfrm>
          <a:prstGeom prst="rect">
            <a:avLst/>
          </a:prstGeom>
        </p:spPr>
        <p:txBody>
          <a:bodyPr wrap="square" lIns="91440" tIns="45720" rIns="91440" bIns="45720" anchor="t">
            <a:spAutoFit/>
          </a:bodyPr>
          <a:lstStyle/>
          <a:p>
            <a:endParaRPr lang="en-US" sz="1200" dirty="0">
              <a:cs typeface="Arial"/>
            </a:endParaRPr>
          </a:p>
        </p:txBody>
      </p:sp>
      <p:sp>
        <p:nvSpPr>
          <p:cNvPr id="100" name="Rectangle 11">
            <a:extLst>
              <a:ext uri="{FF2B5EF4-FFF2-40B4-BE49-F238E27FC236}">
                <a16:creationId xmlns:a16="http://schemas.microsoft.com/office/drawing/2014/main" id="{A7455521-61D8-F50D-DFE3-05124CF18D00}"/>
              </a:ext>
            </a:extLst>
          </p:cNvPr>
          <p:cNvSpPr/>
          <p:nvPr/>
        </p:nvSpPr>
        <p:spPr>
          <a:xfrm>
            <a:off x="172937" y="4095278"/>
            <a:ext cx="1219099" cy="261610"/>
          </a:xfrm>
          <a:prstGeom prst="rect">
            <a:avLst/>
          </a:prstGeom>
        </p:spPr>
        <p:txBody>
          <a:bodyPr wrap="square" lIns="91440" tIns="45720" rIns="91440" bIns="45720" anchor="t">
            <a:spAutoFit/>
          </a:bodyPr>
          <a:lstStyle/>
          <a:p>
            <a:pPr>
              <a:buFont typeface="Arial" panose="020B0604020202020204" pitchFamily="34" charset="0"/>
              <a:buChar char="•"/>
            </a:pPr>
            <a:r>
              <a:rPr lang="en-US" sz="1100" dirty="0"/>
              <a:t> </a:t>
            </a:r>
            <a:r>
              <a:rPr lang="en-US" altLang="zh-CN" sz="1100" dirty="0">
                <a:ea typeface="+mn-lt"/>
                <a:cs typeface="+mn-lt"/>
              </a:rPr>
              <a:t>Life habits QN</a:t>
            </a:r>
          </a:p>
        </p:txBody>
      </p:sp>
      <p:sp>
        <p:nvSpPr>
          <p:cNvPr id="102" name="Rectangle 21">
            <a:extLst>
              <a:ext uri="{FF2B5EF4-FFF2-40B4-BE49-F238E27FC236}">
                <a16:creationId xmlns:a16="http://schemas.microsoft.com/office/drawing/2014/main" id="{C8ED8A99-BDB8-AEDC-F3D7-B1A579FA9861}"/>
              </a:ext>
            </a:extLst>
          </p:cNvPr>
          <p:cNvSpPr/>
          <p:nvPr/>
        </p:nvSpPr>
        <p:spPr>
          <a:xfrm>
            <a:off x="3299759" y="4090712"/>
            <a:ext cx="3492959" cy="461665"/>
          </a:xfrm>
          <a:prstGeom prst="rect">
            <a:avLst/>
          </a:prstGeom>
        </p:spPr>
        <p:txBody>
          <a:bodyPr wrap="square" lIns="91440" tIns="45720" rIns="91440" bIns="45720" anchor="t">
            <a:spAutoFit/>
          </a:bodyPr>
          <a:lstStyle/>
          <a:p>
            <a:pPr>
              <a:buFont typeface="Arial" panose="020B0604020202020204" pitchFamily="34" charset="0"/>
              <a:buChar char="•"/>
            </a:pPr>
            <a:r>
              <a:rPr lang="en-US" sz="1200" dirty="0"/>
              <a:t> </a:t>
            </a:r>
            <a:r>
              <a:rPr lang="en-US" altLang="zh-CN" sz="1200" dirty="0">
                <a:ea typeface="黑体"/>
              </a:rPr>
              <a:t>Tape Strips: Metabolomics biomarker</a:t>
            </a:r>
            <a:endParaRPr lang="en-US" altLang="zh-CN" sz="1200" dirty="0">
              <a:ea typeface="黑体"/>
              <a:cs typeface="Arial"/>
            </a:endParaRPr>
          </a:p>
          <a:p>
            <a:pPr>
              <a:buFont typeface="Arial" panose="020B0604020202020204" pitchFamily="34" charset="0"/>
              <a:buChar char="•"/>
            </a:pPr>
            <a:r>
              <a:rPr lang="en-US" altLang="zh-CN" sz="1200" dirty="0">
                <a:ea typeface="黑体"/>
              </a:rPr>
              <a:t> Swabs: Metagenomics</a:t>
            </a:r>
            <a:endParaRPr lang="en-US" altLang="zh-CN" sz="1200" dirty="0">
              <a:ea typeface="黑体"/>
              <a:cs typeface="+mn-lt"/>
            </a:endParaRPr>
          </a:p>
        </p:txBody>
      </p:sp>
      <p:sp>
        <p:nvSpPr>
          <p:cNvPr id="103" name="文本框 102">
            <a:extLst>
              <a:ext uri="{FF2B5EF4-FFF2-40B4-BE49-F238E27FC236}">
                <a16:creationId xmlns:a16="http://schemas.microsoft.com/office/drawing/2014/main" id="{166E696C-BAD3-A99A-FA6A-7E4137473EE9}"/>
              </a:ext>
            </a:extLst>
          </p:cNvPr>
          <p:cNvSpPr txBox="1"/>
          <p:nvPr/>
        </p:nvSpPr>
        <p:spPr>
          <a:xfrm>
            <a:off x="180412" y="647409"/>
            <a:ext cx="11752891" cy="43088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ltLang="zh-CN" sz="1400" b="1" dirty="0">
                <a:ea typeface="黑体"/>
              </a:rPr>
              <a:t>Study objective: </a:t>
            </a:r>
            <a:r>
              <a:rPr lang="en-US" altLang="zh-CN" sz="1400" dirty="0">
                <a:ea typeface="黑体"/>
              </a:rPr>
              <a:t>Fundamental learning study to correlate biological changes with phenotypic/clinical changes and consumer perception to understand pre-aging</a:t>
            </a:r>
            <a:endParaRPr lang="zh-CN" altLang="en-US" sz="1400" dirty="0">
              <a:ea typeface="黑体"/>
            </a:endParaRPr>
          </a:p>
        </p:txBody>
      </p:sp>
      <p:sp>
        <p:nvSpPr>
          <p:cNvPr id="51" name="文本框 50">
            <a:extLst>
              <a:ext uri="{FF2B5EF4-FFF2-40B4-BE49-F238E27FC236}">
                <a16:creationId xmlns:a16="http://schemas.microsoft.com/office/drawing/2014/main" id="{B0CC87F2-A1BB-527C-7E85-8B5968404F6F}"/>
              </a:ext>
            </a:extLst>
          </p:cNvPr>
          <p:cNvSpPr txBox="1"/>
          <p:nvPr/>
        </p:nvSpPr>
        <p:spPr>
          <a:xfrm>
            <a:off x="180411" y="3844730"/>
            <a:ext cx="11860623" cy="215444"/>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altLang="zh-CN" sz="1400" b="1" dirty="0">
                <a:ea typeface="黑体"/>
              </a:rPr>
              <a:t>Study design</a:t>
            </a:r>
            <a:endParaRPr lang="zh-CN" altLang="en-US" sz="1400" dirty="0">
              <a:ea typeface="黑体"/>
            </a:endParaRPr>
          </a:p>
        </p:txBody>
      </p:sp>
      <p:sp>
        <p:nvSpPr>
          <p:cNvPr id="3" name="Rectangle: Rounded Corners 2">
            <a:extLst>
              <a:ext uri="{FF2B5EF4-FFF2-40B4-BE49-F238E27FC236}">
                <a16:creationId xmlns:a16="http://schemas.microsoft.com/office/drawing/2014/main" id="{9515A0D4-3A43-377C-C29B-8DF0D56842A5}"/>
              </a:ext>
            </a:extLst>
          </p:cNvPr>
          <p:cNvSpPr/>
          <p:nvPr/>
        </p:nvSpPr>
        <p:spPr>
          <a:xfrm>
            <a:off x="2626570" y="5404286"/>
            <a:ext cx="3764868" cy="277710"/>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b="1" dirty="0">
                <a:solidFill>
                  <a:schemeClr val="bg1"/>
                </a:solidFill>
              </a:rPr>
              <a:t>Metabolome </a:t>
            </a:r>
            <a:r>
              <a:rPr lang="en-US" altLang="zh-CN" sz="1600" b="1" dirty="0">
                <a:solidFill>
                  <a:schemeClr val="bg1"/>
                </a:solidFill>
              </a:rPr>
              <a:t>&amp;</a:t>
            </a:r>
            <a:r>
              <a:rPr lang="zh-CN" altLang="en-US" sz="1600" b="1" dirty="0">
                <a:solidFill>
                  <a:schemeClr val="bg1"/>
                </a:solidFill>
              </a:rPr>
              <a:t> </a:t>
            </a:r>
            <a:r>
              <a:rPr lang="en-US" sz="1600" b="1" dirty="0">
                <a:solidFill>
                  <a:schemeClr val="bg1"/>
                </a:solidFill>
              </a:rPr>
              <a:t>microbiom</a:t>
            </a:r>
            <a:r>
              <a:rPr lang="en-US" altLang="zh-CN" sz="1600" b="1" dirty="0">
                <a:solidFill>
                  <a:schemeClr val="bg1"/>
                </a:solidFill>
              </a:rPr>
              <a:t>e</a:t>
            </a:r>
            <a:endParaRPr lang="en-US" sz="1600" b="1" dirty="0">
              <a:solidFill>
                <a:schemeClr val="bg1"/>
              </a:solidFill>
            </a:endParaRPr>
          </a:p>
        </p:txBody>
      </p:sp>
      <p:sp>
        <p:nvSpPr>
          <p:cNvPr id="4" name="Rectangle: Rounded Corners 3">
            <a:extLst>
              <a:ext uri="{FF2B5EF4-FFF2-40B4-BE49-F238E27FC236}">
                <a16:creationId xmlns:a16="http://schemas.microsoft.com/office/drawing/2014/main" id="{B41E3218-2BDA-15A7-73D9-899E2DB13750}"/>
              </a:ext>
            </a:extLst>
          </p:cNvPr>
          <p:cNvSpPr/>
          <p:nvPr/>
        </p:nvSpPr>
        <p:spPr>
          <a:xfrm>
            <a:off x="6545554" y="5410232"/>
            <a:ext cx="3964333" cy="26581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b="1" dirty="0">
                <a:solidFill>
                  <a:schemeClr val="bg1"/>
                </a:solidFill>
              </a:rPr>
              <a:t>Clinical Phonotype Measurements</a:t>
            </a:r>
          </a:p>
        </p:txBody>
      </p:sp>
      <p:sp>
        <p:nvSpPr>
          <p:cNvPr id="6" name="Rectangle: Rounded Corners 5">
            <a:extLst>
              <a:ext uri="{FF2B5EF4-FFF2-40B4-BE49-F238E27FC236}">
                <a16:creationId xmlns:a16="http://schemas.microsoft.com/office/drawing/2014/main" id="{CE357DF9-0260-C78E-61E4-DEA36E441693}"/>
              </a:ext>
            </a:extLst>
          </p:cNvPr>
          <p:cNvSpPr/>
          <p:nvPr/>
        </p:nvSpPr>
        <p:spPr>
          <a:xfrm>
            <a:off x="129761" y="5384323"/>
            <a:ext cx="2383644" cy="27771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b="1" dirty="0">
                <a:solidFill>
                  <a:schemeClr val="bg1"/>
                </a:solidFill>
              </a:rPr>
              <a:t>Life habits</a:t>
            </a:r>
          </a:p>
        </p:txBody>
      </p:sp>
      <p:sp>
        <p:nvSpPr>
          <p:cNvPr id="8" name="Rectangle: Rounded Corners 7">
            <a:extLst>
              <a:ext uri="{FF2B5EF4-FFF2-40B4-BE49-F238E27FC236}">
                <a16:creationId xmlns:a16="http://schemas.microsoft.com/office/drawing/2014/main" id="{B8F14060-1D85-1B6C-AA75-504D88FFEFC6}"/>
              </a:ext>
            </a:extLst>
          </p:cNvPr>
          <p:cNvSpPr/>
          <p:nvPr/>
        </p:nvSpPr>
        <p:spPr>
          <a:xfrm>
            <a:off x="3913874" y="5702608"/>
            <a:ext cx="4798094" cy="333375"/>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altLang="zh-CN" sz="1600" b="1" dirty="0">
                <a:solidFill>
                  <a:schemeClr val="bg1"/>
                </a:solidFill>
              </a:rPr>
              <a:t>Bioinformatics/Big Data Analysis</a:t>
            </a:r>
          </a:p>
        </p:txBody>
      </p:sp>
      <p:sp>
        <p:nvSpPr>
          <p:cNvPr id="11" name="Rectangle 5">
            <a:extLst>
              <a:ext uri="{FF2B5EF4-FFF2-40B4-BE49-F238E27FC236}">
                <a16:creationId xmlns:a16="http://schemas.microsoft.com/office/drawing/2014/main" id="{FD3B806B-07EB-00E3-DFD9-A4885C01294E}"/>
              </a:ext>
            </a:extLst>
          </p:cNvPr>
          <p:cNvSpPr/>
          <p:nvPr/>
        </p:nvSpPr>
        <p:spPr>
          <a:xfrm>
            <a:off x="8511262" y="4087116"/>
            <a:ext cx="2105454" cy="1200329"/>
          </a:xfrm>
          <a:prstGeom prst="rect">
            <a:avLst/>
          </a:prstGeom>
        </p:spPr>
        <p:txBody>
          <a:bodyPr wrap="square" lIns="91440" tIns="45720" rIns="91440" bIns="45720" anchor="t">
            <a:spAutoFit/>
          </a:bodyPr>
          <a:lstStyle/>
          <a:p>
            <a:r>
              <a:rPr lang="zh-CN" altLang="en-US" sz="1200" dirty="0"/>
              <a:t>Clinical </a:t>
            </a:r>
            <a:r>
              <a:rPr lang="en-US" altLang="zh-CN" sz="1200" dirty="0"/>
              <a:t>Image</a:t>
            </a:r>
            <a:r>
              <a:rPr lang="zh-CN" altLang="en-US" sz="1200" dirty="0"/>
              <a:t>：</a:t>
            </a:r>
            <a:endParaRPr lang="zh-CN" sz="1600" dirty="0"/>
          </a:p>
          <a:p>
            <a:pPr>
              <a:buFont typeface="Arial"/>
              <a:buChar char="•"/>
            </a:pPr>
            <a:r>
              <a:rPr lang="en-US" sz="1200" dirty="0"/>
              <a:t> </a:t>
            </a:r>
            <a:r>
              <a:rPr lang="en-US" altLang="zh-CN" sz="1200" dirty="0"/>
              <a:t>Full face image</a:t>
            </a:r>
          </a:p>
          <a:p>
            <a:pPr>
              <a:buFont typeface="Arial"/>
              <a:buChar char="•"/>
            </a:pPr>
            <a:r>
              <a:rPr lang="en-US" sz="1200" dirty="0"/>
              <a:t> Dynamic Facial Imaging</a:t>
            </a:r>
          </a:p>
          <a:p>
            <a:r>
              <a:rPr lang="en-US" altLang="zh-CN" sz="1200" dirty="0">
                <a:cs typeface="Arial"/>
              </a:rPr>
              <a:t>Dermatologist grading:</a:t>
            </a:r>
            <a:endParaRPr lang="zh-CN" altLang="en-US" sz="1600" dirty="0"/>
          </a:p>
          <a:p>
            <a:pPr>
              <a:buFont typeface="Arial" panose="020B0604020202020204" pitchFamily="34" charset="0"/>
              <a:buChar char="•"/>
            </a:pPr>
            <a:r>
              <a:rPr lang="en-US" altLang="zh-CN" sz="1200" dirty="0"/>
              <a:t> 13 aging related attributes </a:t>
            </a:r>
            <a:endParaRPr lang="en-US" altLang="zh-CN" sz="1200" dirty="0">
              <a:cs typeface="Arial"/>
            </a:endParaRPr>
          </a:p>
          <a:p>
            <a:pPr>
              <a:buFont typeface="Arial"/>
              <a:buChar char="•"/>
            </a:pPr>
            <a:endParaRPr lang="en-US" sz="1200" dirty="0">
              <a:ea typeface="等线"/>
              <a:cs typeface="Arial"/>
            </a:endParaRPr>
          </a:p>
        </p:txBody>
      </p:sp>
      <p:sp>
        <p:nvSpPr>
          <p:cNvPr id="48" name="Arrow: Left-Right 47">
            <a:extLst>
              <a:ext uri="{FF2B5EF4-FFF2-40B4-BE49-F238E27FC236}">
                <a16:creationId xmlns:a16="http://schemas.microsoft.com/office/drawing/2014/main" id="{AC919C70-36B9-01E7-FD46-CA7D775DD151}"/>
              </a:ext>
            </a:extLst>
          </p:cNvPr>
          <p:cNvSpPr/>
          <p:nvPr/>
        </p:nvSpPr>
        <p:spPr>
          <a:xfrm>
            <a:off x="10780827" y="1052267"/>
            <a:ext cx="1411173" cy="6395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Consumer Oriented</a:t>
            </a:r>
            <a:endParaRPr lang="zh-CN" altLang="en-US" sz="1200" dirty="0"/>
          </a:p>
        </p:txBody>
      </p:sp>
      <p:sp>
        <p:nvSpPr>
          <p:cNvPr id="50" name="TextBox 49">
            <a:extLst>
              <a:ext uri="{FF2B5EF4-FFF2-40B4-BE49-F238E27FC236}">
                <a16:creationId xmlns:a16="http://schemas.microsoft.com/office/drawing/2014/main" id="{B0C71D7D-764E-AB69-A943-5360E0FCB496}"/>
              </a:ext>
            </a:extLst>
          </p:cNvPr>
          <p:cNvSpPr txBox="1"/>
          <p:nvPr/>
        </p:nvSpPr>
        <p:spPr>
          <a:xfrm>
            <a:off x="10616716" y="4095278"/>
            <a:ext cx="1662659" cy="461665"/>
          </a:xfrm>
          <a:prstGeom prst="rect">
            <a:avLst/>
          </a:prstGeom>
          <a:noFill/>
        </p:spPr>
        <p:txBody>
          <a:bodyPr wrap="square">
            <a:spAutoFit/>
          </a:bodyPr>
          <a:lstStyle/>
          <a:p>
            <a:pPr>
              <a:buFont typeface="Arial" panose="020B0604020202020204" pitchFamily="34" charset="0"/>
              <a:buChar char="•"/>
            </a:pPr>
            <a:r>
              <a:rPr lang="en-US" altLang="zh-CN" sz="1200" dirty="0">
                <a:ea typeface="等线"/>
              </a:rPr>
              <a:t> </a:t>
            </a:r>
            <a:r>
              <a:rPr lang="en-US" altLang="zh-CN" sz="1200" dirty="0"/>
              <a:t>Quality of Life QN </a:t>
            </a:r>
          </a:p>
          <a:p>
            <a:pPr>
              <a:buFont typeface="Arial" panose="020B0604020202020204" pitchFamily="34" charset="0"/>
              <a:buChar char="•"/>
            </a:pPr>
            <a:r>
              <a:rPr lang="en-US" altLang="zh-CN" sz="1200" dirty="0">
                <a:ea typeface="等线"/>
              </a:rPr>
              <a:t> Age perception</a:t>
            </a:r>
            <a:endParaRPr lang="en-US" altLang="zh-CN" sz="1200" dirty="0">
              <a:ea typeface="等线"/>
              <a:cs typeface="Arial"/>
            </a:endParaRPr>
          </a:p>
        </p:txBody>
      </p:sp>
      <p:sp>
        <p:nvSpPr>
          <p:cNvPr id="54" name="Rectangle: Rounded Corners 53">
            <a:extLst>
              <a:ext uri="{FF2B5EF4-FFF2-40B4-BE49-F238E27FC236}">
                <a16:creationId xmlns:a16="http://schemas.microsoft.com/office/drawing/2014/main" id="{C2533CDC-AA42-35B3-8973-BF2DEFACF774}"/>
              </a:ext>
            </a:extLst>
          </p:cNvPr>
          <p:cNvSpPr/>
          <p:nvPr/>
        </p:nvSpPr>
        <p:spPr>
          <a:xfrm>
            <a:off x="10545712" y="5244304"/>
            <a:ext cx="1608488" cy="45561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b="1" dirty="0">
                <a:solidFill>
                  <a:schemeClr val="bg1"/>
                </a:solidFill>
              </a:rPr>
              <a:t>Consumer Perception</a:t>
            </a:r>
          </a:p>
        </p:txBody>
      </p:sp>
    </p:spTree>
    <p:extLst>
      <p:ext uri="{BB962C8B-B14F-4D97-AF65-F5344CB8AC3E}">
        <p14:creationId xmlns:p14="http://schemas.microsoft.com/office/powerpoint/2010/main" val="9808242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3CB4D-0EFC-40C4-A945-76D07E7DB0F2}"/>
              </a:ext>
            </a:extLst>
          </p:cNvPr>
          <p:cNvSpPr>
            <a:spLocks noGrp="1"/>
          </p:cNvSpPr>
          <p:nvPr>
            <p:ph type="title"/>
          </p:nvPr>
        </p:nvSpPr>
        <p:spPr>
          <a:xfrm>
            <a:off x="595470" y="552575"/>
            <a:ext cx="11024213" cy="415498"/>
          </a:xfrm>
        </p:spPr>
        <p:txBody>
          <a:bodyPr vert="horz" wrap="square" lIns="0" tIns="0" rIns="0" bIns="0" rtlCol="0" anchor="ctr">
            <a:normAutofit/>
          </a:bodyPr>
          <a:lstStyle/>
          <a:p>
            <a:r>
              <a:rPr lang="en-US" altLang="zh-CN" dirty="0"/>
              <a:t>Life habits Questionnaire</a:t>
            </a:r>
            <a:endParaRPr lang="zh-CN" altLang="en-US" dirty="0"/>
          </a:p>
        </p:txBody>
      </p:sp>
      <p:sp>
        <p:nvSpPr>
          <p:cNvPr id="3" name="Content Placeholder 2">
            <a:extLst>
              <a:ext uri="{FF2B5EF4-FFF2-40B4-BE49-F238E27FC236}">
                <a16:creationId xmlns:a16="http://schemas.microsoft.com/office/drawing/2014/main" id="{D10B7CED-6D13-4218-AC28-27CCE52A5619}"/>
              </a:ext>
            </a:extLst>
          </p:cNvPr>
          <p:cNvSpPr>
            <a:spLocks noGrp="1"/>
          </p:cNvSpPr>
          <p:nvPr>
            <p:ph idx="1"/>
          </p:nvPr>
        </p:nvSpPr>
        <p:spPr>
          <a:xfrm>
            <a:off x="342900" y="1736724"/>
            <a:ext cx="11506200" cy="4207017"/>
          </a:xfrm>
        </p:spPr>
        <p:txBody>
          <a:bodyPr vert="horz" lIns="0" tIns="0" rIns="0" bIns="0" rtlCol="0">
            <a:normAutofit/>
          </a:bodyPr>
          <a:lstStyle/>
          <a:p>
            <a:pPr marL="0"/>
            <a:r>
              <a:rPr lang="en-US" altLang="zh-CN" sz="1600" b="1"/>
              <a:t>General:</a:t>
            </a:r>
          </a:p>
          <a:p>
            <a:pPr lvl="1"/>
            <a:r>
              <a:rPr lang="en-US" altLang="zh-CN" sz="1600"/>
              <a:t>Skin type: D/N/O, Fitzpatrick, Sensitive skin</a:t>
            </a:r>
          </a:p>
          <a:p>
            <a:pPr lvl="1"/>
            <a:r>
              <a:rPr lang="en-US" altLang="zh-CN" sz="1600"/>
              <a:t>BMI</a:t>
            </a:r>
          </a:p>
          <a:p>
            <a:pPr lvl="1"/>
            <a:r>
              <a:rPr lang="en-US" altLang="zh-CN" sz="1600"/>
              <a:t>Occupation (outdoor workers, office lady, housewife, student)</a:t>
            </a:r>
          </a:p>
          <a:p>
            <a:pPr marL="0"/>
            <a:r>
              <a:rPr lang="en-US" altLang="zh-CN" sz="1600" b="1"/>
              <a:t>Intrinsic</a:t>
            </a:r>
            <a:endParaRPr lang="en-US" altLang="zh-CN" sz="1600"/>
          </a:p>
          <a:p>
            <a:pPr lvl="1"/>
            <a:r>
              <a:rPr lang="en-US" altLang="zh-CN" sz="1600"/>
              <a:t>Lifestyle (sleep quality, daily diet habit, smoking habit, alcohol intake, exercise habit, mental stress, skin care routine, make up habit and history, life rhythm)</a:t>
            </a:r>
          </a:p>
          <a:p>
            <a:pPr lvl="1"/>
            <a:r>
              <a:rPr lang="en-US" altLang="zh-CN" sz="1600"/>
              <a:t>Health condition (chronic skin disease, gut health, nutrition, internal medical conditions, sudden weight gain or loss, metabolism, pregnancy, give birth to a baby)</a:t>
            </a:r>
          </a:p>
          <a:p>
            <a:pPr marL="0" lvl="1"/>
            <a:r>
              <a:rPr lang="en-US" altLang="zh-CN" sz="1600" b="1"/>
              <a:t>Extrinsic</a:t>
            </a:r>
          </a:p>
          <a:p>
            <a:pPr lvl="1"/>
            <a:r>
              <a:rPr lang="en-US" altLang="zh-CN" sz="1600"/>
              <a:t>Environment (Sun exposure, Humidity)</a:t>
            </a:r>
          </a:p>
          <a:p>
            <a:pPr lvl="1"/>
            <a:r>
              <a:rPr lang="en-US" altLang="zh-CN" sz="1600"/>
              <a:t>Pollution (Traffic, PM2.5)</a:t>
            </a:r>
          </a:p>
          <a:p>
            <a:endParaRPr lang="en-US" altLang="zh-CN" sz="1600"/>
          </a:p>
          <a:p>
            <a:endParaRPr lang="zh-CN" altLang="en-US" sz="1600"/>
          </a:p>
        </p:txBody>
      </p:sp>
      <p:sp>
        <p:nvSpPr>
          <p:cNvPr id="5" name="Rectangle 4">
            <a:extLst>
              <a:ext uri="{FF2B5EF4-FFF2-40B4-BE49-F238E27FC236}">
                <a16:creationId xmlns:a16="http://schemas.microsoft.com/office/drawing/2014/main" id="{396B3B4F-007D-4E8D-86BE-FC9BBD72B44D}"/>
              </a:ext>
            </a:extLst>
          </p:cNvPr>
          <p:cNvSpPr/>
          <p:nvPr/>
        </p:nvSpPr>
        <p:spPr>
          <a:xfrm>
            <a:off x="595313" y="1017145"/>
            <a:ext cx="11023600" cy="276999"/>
          </a:xfrm>
          <a:prstGeom prst="rect">
            <a:avLst/>
          </a:prstGeom>
        </p:spPr>
        <p:txBody>
          <a:bodyPr vert="horz" lIns="0" tIns="0" rIns="0" bIns="0" rtlCol="0">
            <a:normAutofit/>
          </a:bodyPr>
          <a:lstStyle/>
          <a:p>
            <a:pPr>
              <a:lnSpc>
                <a:spcPct val="90000"/>
              </a:lnSpc>
              <a:spcBef>
                <a:spcPts val="600"/>
              </a:spcBef>
              <a:spcAft>
                <a:spcPts val="600"/>
              </a:spcAft>
            </a:pPr>
            <a:endParaRPr lang="en-US" altLang="zh-CN" sz="2000" spc="-40" dirty="0"/>
          </a:p>
        </p:txBody>
      </p:sp>
    </p:spTree>
    <p:extLst>
      <p:ext uri="{BB962C8B-B14F-4D97-AF65-F5344CB8AC3E}">
        <p14:creationId xmlns:p14="http://schemas.microsoft.com/office/powerpoint/2010/main" val="2110000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811D2A0-320E-D5BC-A2BA-FCFCE43DD58B}"/>
              </a:ext>
            </a:extLst>
          </p:cNvPr>
          <p:cNvSpPr>
            <a:spLocks noGrp="1"/>
          </p:cNvSpPr>
          <p:nvPr>
            <p:ph type="body" sz="quarter" idx="13"/>
          </p:nvPr>
        </p:nvSpPr>
        <p:spPr>
          <a:xfrm>
            <a:off x="595313" y="1017145"/>
            <a:ext cx="11023600" cy="276999"/>
          </a:xfrm>
        </p:spPr>
        <p:txBody>
          <a:bodyPr/>
          <a:lstStyle/>
          <a:p>
            <a:endParaRPr lang="zh-CN" altLang="en-US" sz="2000" dirty="0"/>
          </a:p>
        </p:txBody>
      </p:sp>
      <p:sp>
        <p:nvSpPr>
          <p:cNvPr id="10" name="Rectangle 9">
            <a:extLst>
              <a:ext uri="{FF2B5EF4-FFF2-40B4-BE49-F238E27FC236}">
                <a16:creationId xmlns:a16="http://schemas.microsoft.com/office/drawing/2014/main" id="{0FAE2BC3-C76B-420F-B912-3451EE70DB00}"/>
              </a:ext>
            </a:extLst>
          </p:cNvPr>
          <p:cNvSpPr/>
          <p:nvPr/>
        </p:nvSpPr>
        <p:spPr>
          <a:xfrm>
            <a:off x="1582349" y="6367114"/>
            <a:ext cx="9402618" cy="261610"/>
          </a:xfrm>
          <a:prstGeom prst="rect">
            <a:avLst/>
          </a:prstGeom>
        </p:spPr>
        <p:txBody>
          <a:bodyPr wrap="square">
            <a:spAutoFit/>
          </a:bodyPr>
          <a:lstStyle/>
          <a:p>
            <a:r>
              <a:rPr lang="en-US" altLang="zh-CN" sz="1100" dirty="0"/>
              <a:t>QoL Ref: </a:t>
            </a:r>
            <a:r>
              <a:rPr lang="en-US" altLang="zh-CN" sz="1100" kern="0" dirty="0"/>
              <a:t>DLQI (Dermatology Life Quality Index); Skindex-29, Skindex-16; </a:t>
            </a:r>
            <a:r>
              <a:rPr lang="en-US" altLang="zh-CN" sz="1100" kern="0" dirty="0" err="1"/>
              <a:t>AAQoL</a:t>
            </a:r>
            <a:r>
              <a:rPr lang="en-US" altLang="zh-CN" sz="1100" kern="0" dirty="0"/>
              <a:t> (A</a:t>
            </a:r>
            <a:r>
              <a:rPr lang="en-US" altLang="zh-CN" sz="1100" dirty="0"/>
              <a:t>nti-aging QOL</a:t>
            </a:r>
            <a:r>
              <a:rPr lang="en-US" altLang="zh-CN" sz="1100" kern="0" dirty="0"/>
              <a:t>); </a:t>
            </a:r>
            <a:r>
              <a:rPr lang="en-US" altLang="zh-CN" sz="1100" kern="0" dirty="0" err="1"/>
              <a:t>BeautyQoL</a:t>
            </a:r>
            <a:r>
              <a:rPr lang="en-US" altLang="zh-CN" sz="1100" kern="0" dirty="0"/>
              <a:t> </a:t>
            </a:r>
          </a:p>
        </p:txBody>
      </p:sp>
      <p:graphicFrame>
        <p:nvGraphicFramePr>
          <p:cNvPr id="11" name="Diagram 10">
            <a:extLst>
              <a:ext uri="{FF2B5EF4-FFF2-40B4-BE49-F238E27FC236}">
                <a16:creationId xmlns:a16="http://schemas.microsoft.com/office/drawing/2014/main" id="{04B8E2C3-48FC-4C01-9869-826183303F9B}"/>
              </a:ext>
            </a:extLst>
          </p:cNvPr>
          <p:cNvGraphicFramePr/>
          <p:nvPr>
            <p:extLst>
              <p:ext uri="{D42A27DB-BD31-4B8C-83A1-F6EECF244321}">
                <p14:modId xmlns:p14="http://schemas.microsoft.com/office/powerpoint/2010/main" val="3043890272"/>
              </p:ext>
            </p:extLst>
          </p:nvPr>
        </p:nvGraphicFramePr>
        <p:xfrm>
          <a:off x="1256392" y="1706897"/>
          <a:ext cx="8957816" cy="17859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CADF1837-CCA5-4FE9-B764-FA49577199D3}"/>
              </a:ext>
            </a:extLst>
          </p:cNvPr>
          <p:cNvSpPr/>
          <p:nvPr/>
        </p:nvSpPr>
        <p:spPr>
          <a:xfrm>
            <a:off x="3040476" y="3492895"/>
            <a:ext cx="6173722" cy="338554"/>
          </a:xfrm>
          <a:prstGeom prst="rect">
            <a:avLst/>
          </a:prstGeom>
        </p:spPr>
        <p:txBody>
          <a:bodyPr wrap="square">
            <a:spAutoFit/>
          </a:bodyPr>
          <a:lstStyle/>
          <a:p>
            <a:pPr algn="just">
              <a:spcAft>
                <a:spcPts val="0"/>
              </a:spcAft>
            </a:pPr>
            <a:r>
              <a:rPr lang="en-US" altLang="zh-CN" sz="1600" dirty="0">
                <a:solidFill>
                  <a:srgbClr val="000000"/>
                </a:solidFill>
                <a:latin typeface="Arial" panose="020B0604020202020204" pitchFamily="34" charset="0"/>
              </a:rPr>
              <a:t>The pyramid structure of the edition I QoL Questionnaire</a:t>
            </a:r>
            <a:endParaRPr lang="zh-CN" altLang="zh-CN" sz="1600" dirty="0">
              <a:solidFill>
                <a:srgbClr val="000000"/>
              </a:solidFill>
              <a:latin typeface="Arial" panose="020B0604020202020204" pitchFamily="34" charset="0"/>
            </a:endParaRPr>
          </a:p>
        </p:txBody>
      </p:sp>
      <p:grpSp>
        <p:nvGrpSpPr>
          <p:cNvPr id="9" name="Group 8">
            <a:extLst>
              <a:ext uri="{FF2B5EF4-FFF2-40B4-BE49-F238E27FC236}">
                <a16:creationId xmlns:a16="http://schemas.microsoft.com/office/drawing/2014/main" id="{9DB9B491-4A69-4C7A-BD64-5621D551BF96}"/>
              </a:ext>
            </a:extLst>
          </p:cNvPr>
          <p:cNvGrpSpPr/>
          <p:nvPr/>
        </p:nvGrpSpPr>
        <p:grpSpPr>
          <a:xfrm>
            <a:off x="3592525" y="3603964"/>
            <a:ext cx="5735732" cy="2831465"/>
            <a:chOff x="6465512" y="2272495"/>
            <a:chExt cx="4888288" cy="2313009"/>
          </a:xfrm>
        </p:grpSpPr>
        <p:pic>
          <p:nvPicPr>
            <p:cNvPr id="13" name="图片 8">
              <a:extLst>
                <a:ext uri="{FF2B5EF4-FFF2-40B4-BE49-F238E27FC236}">
                  <a16:creationId xmlns:a16="http://schemas.microsoft.com/office/drawing/2014/main" id="{08F4B32F-8382-40A4-BE51-EBFDC3AF028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5615"/>
            <a:stretch/>
          </p:blipFill>
          <p:spPr bwMode="auto">
            <a:xfrm>
              <a:off x="9606167" y="2272495"/>
              <a:ext cx="1747633" cy="2313009"/>
            </a:xfrm>
            <a:prstGeom prst="rect">
              <a:avLst/>
            </a:prstGeom>
            <a:noFill/>
          </p:spPr>
        </p:pic>
        <p:graphicFrame>
          <p:nvGraphicFramePr>
            <p:cNvPr id="14" name="图示 1">
              <a:extLst>
                <a:ext uri="{FF2B5EF4-FFF2-40B4-BE49-F238E27FC236}">
                  <a16:creationId xmlns:a16="http://schemas.microsoft.com/office/drawing/2014/main" id="{4DE7D12E-4B14-4FA4-BCC3-CB1694707995}"/>
                </a:ext>
              </a:extLst>
            </p:cNvPr>
            <p:cNvGraphicFramePr/>
            <p:nvPr/>
          </p:nvGraphicFramePr>
          <p:xfrm>
            <a:off x="6465512" y="2534353"/>
            <a:ext cx="2957830" cy="1836420"/>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pSp>
      <p:sp>
        <p:nvSpPr>
          <p:cNvPr id="4" name="Title 1">
            <a:extLst>
              <a:ext uri="{FF2B5EF4-FFF2-40B4-BE49-F238E27FC236}">
                <a16:creationId xmlns:a16="http://schemas.microsoft.com/office/drawing/2014/main" id="{6F19B834-D438-CE4C-D58B-28E4BF4B1B31}"/>
              </a:ext>
            </a:extLst>
          </p:cNvPr>
          <p:cNvSpPr txBox="1">
            <a:spLocks/>
          </p:cNvSpPr>
          <p:nvPr/>
        </p:nvSpPr>
        <p:spPr>
          <a:xfrm>
            <a:off x="583893" y="489411"/>
            <a:ext cx="11024213" cy="415498"/>
          </a:xfrm>
          <a:prstGeom prst="rect">
            <a:avLst/>
          </a:prstGeom>
        </p:spPr>
        <p:txBody>
          <a:bodyPr vert="horz" wrap="square" lIns="0" tIns="0" rIns="0" bIns="0" rtlCol="0" anchor="ctr">
            <a:normAutofit/>
          </a:bodyPr>
          <a:lstStyle>
            <a:lvl1pPr algn="l" defTabSz="914400" rtl="0" eaLnBrk="1" latinLnBrk="0" hangingPunct="1">
              <a:lnSpc>
                <a:spcPct val="90000"/>
              </a:lnSpc>
              <a:spcBef>
                <a:spcPct val="0"/>
              </a:spcBef>
              <a:buNone/>
              <a:defRPr sz="3000" b="1" kern="1200" spc="-40" baseline="0">
                <a:solidFill>
                  <a:schemeClr val="tx1"/>
                </a:solidFill>
                <a:latin typeface="+mj-lt"/>
                <a:ea typeface="+mj-ea"/>
                <a:cs typeface="+mj-cs"/>
              </a:defRPr>
            </a:lvl1pPr>
          </a:lstStyle>
          <a:p>
            <a:r>
              <a:rPr lang="en-US" altLang="zh-CN" dirty="0"/>
              <a:t>Quality of Life Questionnaire (Preaging Perception QN)</a:t>
            </a:r>
            <a:endParaRPr lang="zh-CN" altLang="en-US" dirty="0"/>
          </a:p>
        </p:txBody>
      </p:sp>
    </p:spTree>
    <p:extLst>
      <p:ext uri="{BB962C8B-B14F-4D97-AF65-F5344CB8AC3E}">
        <p14:creationId xmlns:p14="http://schemas.microsoft.com/office/powerpoint/2010/main" val="461647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0D096-334F-B416-2AD1-DBBDF526ECB1}"/>
              </a:ext>
            </a:extLst>
          </p:cNvPr>
          <p:cNvSpPr>
            <a:spLocks noGrp="1"/>
          </p:cNvSpPr>
          <p:nvPr>
            <p:ph type="title"/>
          </p:nvPr>
        </p:nvSpPr>
        <p:spPr/>
        <p:txBody>
          <a:bodyPr/>
          <a:lstStyle/>
          <a:p>
            <a:r>
              <a:rPr lang="en-US" altLang="zh-CN" dirty="0"/>
              <a:t>Timeline</a:t>
            </a:r>
            <a:endParaRPr lang="zh-CN" altLang="en-US" dirty="0"/>
          </a:p>
        </p:txBody>
      </p:sp>
      <p:graphicFrame>
        <p:nvGraphicFramePr>
          <p:cNvPr id="4" name="Table 4">
            <a:extLst>
              <a:ext uri="{FF2B5EF4-FFF2-40B4-BE49-F238E27FC236}">
                <a16:creationId xmlns:a16="http://schemas.microsoft.com/office/drawing/2014/main" id="{C27469B5-B03C-E149-6BE8-30AFAB64101B}"/>
              </a:ext>
            </a:extLst>
          </p:cNvPr>
          <p:cNvGraphicFramePr>
            <a:graphicFrameLocks noGrp="1"/>
          </p:cNvGraphicFramePr>
          <p:nvPr>
            <p:ph idx="1"/>
            <p:extLst>
              <p:ext uri="{D42A27DB-BD31-4B8C-83A1-F6EECF244321}">
                <p14:modId xmlns:p14="http://schemas.microsoft.com/office/powerpoint/2010/main" val="22235866"/>
              </p:ext>
            </p:extLst>
          </p:nvPr>
        </p:nvGraphicFramePr>
        <p:xfrm>
          <a:off x="342900" y="741660"/>
          <a:ext cx="11304814" cy="5521248"/>
        </p:xfrm>
        <a:graphic>
          <a:graphicData uri="http://schemas.openxmlformats.org/drawingml/2006/table">
            <a:tbl>
              <a:tblPr firstRow="1" bandRow="1">
                <a:tableStyleId>{5C22544A-7EE6-4342-B048-85BDC9FD1C3A}</a:tableStyleId>
              </a:tblPr>
              <a:tblGrid>
                <a:gridCol w="3336471">
                  <a:extLst>
                    <a:ext uri="{9D8B030D-6E8A-4147-A177-3AD203B41FA5}">
                      <a16:colId xmlns:a16="http://schemas.microsoft.com/office/drawing/2014/main" val="2918414223"/>
                    </a:ext>
                  </a:extLst>
                </a:gridCol>
                <a:gridCol w="2989943">
                  <a:extLst>
                    <a:ext uri="{9D8B030D-6E8A-4147-A177-3AD203B41FA5}">
                      <a16:colId xmlns:a16="http://schemas.microsoft.com/office/drawing/2014/main" val="3531213727"/>
                    </a:ext>
                  </a:extLst>
                </a:gridCol>
                <a:gridCol w="2002972">
                  <a:extLst>
                    <a:ext uri="{9D8B030D-6E8A-4147-A177-3AD203B41FA5}">
                      <a16:colId xmlns:a16="http://schemas.microsoft.com/office/drawing/2014/main" val="763732085"/>
                    </a:ext>
                  </a:extLst>
                </a:gridCol>
                <a:gridCol w="2975428">
                  <a:extLst>
                    <a:ext uri="{9D8B030D-6E8A-4147-A177-3AD203B41FA5}">
                      <a16:colId xmlns:a16="http://schemas.microsoft.com/office/drawing/2014/main" val="263380851"/>
                    </a:ext>
                  </a:extLst>
                </a:gridCol>
              </a:tblGrid>
              <a:tr h="390571">
                <a:tc>
                  <a:txBody>
                    <a:bodyPr/>
                    <a:lstStyle/>
                    <a:p>
                      <a:r>
                        <a:rPr lang="en-US" altLang="zh-CN" dirty="0"/>
                        <a:t>Work Step</a:t>
                      </a:r>
                      <a:endParaRPr lang="zh-CN" altLang="en-US" dirty="0"/>
                    </a:p>
                  </a:txBody>
                  <a:tcPr/>
                </a:tc>
                <a:tc>
                  <a:txBody>
                    <a:bodyPr/>
                    <a:lstStyle/>
                    <a:p>
                      <a:r>
                        <a:rPr lang="en-US" altLang="zh-CN" dirty="0"/>
                        <a:t>Time</a:t>
                      </a:r>
                      <a:endParaRPr lang="zh-CN" altLang="en-US" dirty="0"/>
                    </a:p>
                  </a:txBody>
                  <a:tcPr/>
                </a:tc>
                <a:tc>
                  <a:txBody>
                    <a:bodyPr/>
                    <a:lstStyle/>
                    <a:p>
                      <a:r>
                        <a:rPr lang="en-US" altLang="zh-CN" dirty="0"/>
                        <a:t>DRI</a:t>
                      </a:r>
                      <a:endParaRPr lang="zh-CN" altLang="en-US" dirty="0"/>
                    </a:p>
                  </a:txBody>
                  <a:tcPr/>
                </a:tc>
                <a:tc>
                  <a:txBody>
                    <a:bodyPr/>
                    <a:lstStyle/>
                    <a:p>
                      <a:r>
                        <a:rPr lang="en-US" altLang="zh-CN" dirty="0"/>
                        <a:t>Status</a:t>
                      </a:r>
                      <a:endParaRPr lang="zh-CN" altLang="en-US" dirty="0"/>
                    </a:p>
                  </a:txBody>
                  <a:tcPr/>
                </a:tc>
                <a:extLst>
                  <a:ext uri="{0D108BD9-81ED-4DB2-BD59-A6C34878D82A}">
                    <a16:rowId xmlns:a16="http://schemas.microsoft.com/office/drawing/2014/main" val="2399001024"/>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t>Working Model</a:t>
                      </a:r>
                      <a:endParaRPr lang="en-US" altLang="zh-C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2020 July 5</a:t>
                      </a:r>
                      <a:r>
                        <a:rPr lang="en-US" altLang="zh-CN" sz="1800" baseline="30000" dirty="0"/>
                        <a:t>th </a:t>
                      </a:r>
                      <a:r>
                        <a:rPr lang="en-US" altLang="zh-CN" sz="1800" dirty="0"/>
                        <a:t> </a:t>
                      </a:r>
                      <a:endParaRPr lang="zh-CN" altLang="en-US" dirty="0"/>
                    </a:p>
                  </a:txBody>
                  <a:tcPr/>
                </a:tc>
                <a:tc>
                  <a:txBody>
                    <a:bodyPr/>
                    <a:lstStyle/>
                    <a:p>
                      <a:r>
                        <a:rPr lang="en-US" altLang="zh-CN" dirty="0"/>
                        <a:t>Fudan &amp; Kenvue</a:t>
                      </a:r>
                      <a:endParaRPr lang="zh-CN" altLang="en-US" dirty="0"/>
                    </a:p>
                  </a:txBody>
                  <a:tcPr/>
                </a:tc>
                <a:tc>
                  <a:txBody>
                    <a:bodyPr/>
                    <a:lstStyle/>
                    <a:p>
                      <a:r>
                        <a:rPr lang="en-US" altLang="zh-CN" dirty="0"/>
                        <a:t>Done</a:t>
                      </a:r>
                      <a:endParaRPr lang="zh-CN" altLang="en-US" dirty="0"/>
                    </a:p>
                  </a:txBody>
                  <a:tcPr/>
                </a:tc>
                <a:extLst>
                  <a:ext uri="{0D108BD9-81ED-4DB2-BD59-A6C34878D82A}">
                    <a16:rowId xmlns:a16="http://schemas.microsoft.com/office/drawing/2014/main" val="2631405909"/>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t>Proposal Final</a:t>
                      </a:r>
                      <a:endParaRPr lang="en-US" altLang="zh-C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2020 July 30</a:t>
                      </a:r>
                      <a:r>
                        <a:rPr lang="en-US" altLang="zh-CN" sz="1800" baseline="30000" dirty="0"/>
                        <a:t>th</a:t>
                      </a:r>
                      <a:r>
                        <a:rPr lang="en-US" altLang="zh-CN" sz="1800" dirty="0"/>
                        <a:t> </a:t>
                      </a:r>
                      <a:endParaRPr lang="zh-CN" altLang="en-US" sz="1800" dirty="0"/>
                    </a:p>
                  </a:txBody>
                  <a:tcPr/>
                </a:tc>
                <a:tc>
                  <a:txBody>
                    <a:bodyPr/>
                    <a:lstStyle/>
                    <a:p>
                      <a:r>
                        <a:rPr lang="en-US" altLang="zh-CN" dirty="0"/>
                        <a:t>Fudan</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229805675"/>
                  </a:ext>
                </a:extLst>
              </a:tr>
              <a:tr h="390571">
                <a:tc>
                  <a:txBody>
                    <a:bodyPr/>
                    <a:lstStyle/>
                    <a:p>
                      <a:r>
                        <a:rPr lang="en-US" altLang="zh-CN" dirty="0"/>
                        <a:t>Agreement</a:t>
                      </a:r>
                    </a:p>
                  </a:txBody>
                  <a:tcPr/>
                </a:tc>
                <a:tc>
                  <a:txBody>
                    <a:bodyPr/>
                    <a:lstStyle/>
                    <a:p>
                      <a:r>
                        <a:rPr lang="en-US" altLang="zh-CN" dirty="0"/>
                        <a:t>2020 July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Fudan &amp; Kenvue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110771960"/>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t>Protocol Final</a:t>
                      </a:r>
                      <a:endParaRPr lang="en-US" altLang="zh-C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2020 July 30</a:t>
                      </a:r>
                      <a:r>
                        <a:rPr lang="en-US" altLang="zh-CN" sz="1800" baseline="30000" dirty="0"/>
                        <a:t>th</a:t>
                      </a:r>
                      <a:r>
                        <a:rPr lang="en-US" altLang="zh-CN" sz="1800" dirty="0"/>
                        <a:t> </a:t>
                      </a:r>
                      <a:endParaRPr lang="zh-CN" altLang="en-US" sz="1800" dirty="0"/>
                    </a:p>
                  </a:txBody>
                  <a:tcPr/>
                </a:tc>
                <a:tc>
                  <a:txBody>
                    <a:bodyPr/>
                    <a:lstStyle/>
                    <a:p>
                      <a:r>
                        <a:rPr lang="en-US" altLang="zh-CN" dirty="0"/>
                        <a:t>Fudan &amp; Kenvue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149534591"/>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IRB &amp; Human Genetic Review</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2020 Aug to Oct</a:t>
                      </a:r>
                    </a:p>
                  </a:txBody>
                  <a:tcPr/>
                </a:tc>
                <a:tc>
                  <a:txBody>
                    <a:bodyPr/>
                    <a:lstStyle/>
                    <a:p>
                      <a:r>
                        <a:rPr lang="en-US" altLang="zh-CN" dirty="0"/>
                        <a:t>Fudan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807085881"/>
                  </a:ext>
                </a:extLst>
              </a:tr>
              <a:tr h="390571">
                <a:tc>
                  <a:txBody>
                    <a:bodyPr/>
                    <a:lstStyle/>
                    <a:p>
                      <a:pPr lvl="0"/>
                      <a:r>
                        <a:rPr lang="en-US" altLang="zh-CN" sz="1800" dirty="0"/>
                        <a:t>Clinical </a:t>
                      </a:r>
                      <a:r>
                        <a:rPr lang="zh-CN" altLang="zh-CN" sz="1800" dirty="0"/>
                        <a:t>Fieldwork</a:t>
                      </a:r>
                      <a:endParaRPr lang="en-US" altLang="zh-CN"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2020 Nov-Dec</a:t>
                      </a:r>
                      <a:endParaRPr lang="zh-CN" alt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Fudan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1219765272"/>
                  </a:ext>
                </a:extLst>
              </a:tr>
              <a:tr h="390571">
                <a:tc>
                  <a:txBody>
                    <a:bodyPr/>
                    <a:lstStyle/>
                    <a:p>
                      <a:pPr lvl="0"/>
                      <a:r>
                        <a:rPr lang="zh-CN" altLang="zh-CN" sz="1800" dirty="0"/>
                        <a:t>Sample Analysis</a:t>
                      </a:r>
                      <a:r>
                        <a:rPr lang="en-US" altLang="zh-CN" sz="1800" dirty="0"/>
                        <a:t> </a:t>
                      </a:r>
                    </a:p>
                  </a:txBody>
                  <a:tcPr/>
                </a:tc>
                <a:tc>
                  <a:txBody>
                    <a:bodyPr/>
                    <a:lstStyle/>
                    <a:p>
                      <a:pPr lvl="0"/>
                      <a:r>
                        <a:rPr lang="en-US" altLang="zh-CN" sz="1800" dirty="0"/>
                        <a:t>2021 Jan</a:t>
                      </a:r>
                      <a:endParaRPr lang="zh-CN" alt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Fudan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Done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endParaRPr>
                    </a:p>
                  </a:txBody>
                  <a:tcPr/>
                </a:tc>
                <a:extLst>
                  <a:ext uri="{0D108BD9-81ED-4DB2-BD59-A6C34878D82A}">
                    <a16:rowId xmlns:a16="http://schemas.microsoft.com/office/drawing/2014/main" val="3356838992"/>
                  </a:ext>
                </a:extLst>
              </a:tr>
              <a:tr h="963053">
                <a:tc>
                  <a:txBody>
                    <a:bodyPr/>
                    <a:lstStyle/>
                    <a:p>
                      <a:r>
                        <a:rPr lang="en-US" altLang="zh-CN" dirty="0"/>
                        <a:t>Statistics summary</a:t>
                      </a:r>
                    </a:p>
                    <a:p>
                      <a:endParaRPr lang="en-US" altLang="zh-CN" dirty="0"/>
                    </a:p>
                  </a:txBody>
                  <a:tcPr/>
                </a:tc>
                <a:tc>
                  <a:txBody>
                    <a:bodyPr/>
                    <a:lstStyle/>
                    <a:p>
                      <a:r>
                        <a:rPr lang="en-US" altLang="zh-CN" dirty="0"/>
                        <a:t>1. Descriptive 2021</a:t>
                      </a:r>
                    </a:p>
                    <a:p>
                      <a:r>
                        <a:rPr lang="en-US" altLang="zh-CN" dirty="0"/>
                        <a:t>2. Hypothesis 2021</a:t>
                      </a:r>
                    </a:p>
                    <a:p>
                      <a:r>
                        <a:rPr lang="en-US" altLang="zh-CN" dirty="0"/>
                        <a:t>3. Exploration 2022 to 2023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Fudan </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On-going</a:t>
                      </a:r>
                    </a:p>
                  </a:txBody>
                  <a:tcPr/>
                </a:tc>
                <a:extLst>
                  <a:ext uri="{0D108BD9-81ED-4DB2-BD59-A6C34878D82A}">
                    <a16:rowId xmlns:a16="http://schemas.microsoft.com/office/drawing/2014/main" val="1808196672"/>
                  </a:ext>
                </a:extLst>
              </a:tr>
              <a:tr h="652485">
                <a:tc>
                  <a:txBody>
                    <a:bodyPr/>
                    <a:lstStyle/>
                    <a:p>
                      <a:pPr lvl="0"/>
                      <a:r>
                        <a:rPr lang="en-US" altLang="zh-CN" sz="1800" dirty="0"/>
                        <a:t>Kenvue internal Study Result Sharing</a:t>
                      </a:r>
                    </a:p>
                  </a:txBody>
                  <a:tcPr/>
                </a:tc>
                <a:tc>
                  <a:txBody>
                    <a:bodyPr/>
                    <a:lstStyle/>
                    <a:p>
                      <a:r>
                        <a:rPr lang="en-US" altLang="zh-CN" dirty="0"/>
                        <a:t>2023 Apr Tech Talk to RD</a:t>
                      </a:r>
                    </a:p>
                    <a:p>
                      <a:r>
                        <a:rPr lang="en-US" altLang="zh-CN" dirty="0"/>
                        <a:t>2023 Oct to FRD</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Kenvue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mn-lt"/>
                          <a:ea typeface="+mn-ea"/>
                          <a:cs typeface="+mn-cs"/>
                        </a:rPr>
                        <a:t>Done</a:t>
                      </a:r>
                      <a:endParaRPr kumimoji="0" lang="zh-CN" altLang="en-US" sz="1800" b="0" i="0" u="none" strike="noStrike" kern="1200" cap="none" spc="0" normalizeH="0" baseline="0" noProof="0" dirty="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748155091"/>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Conferences</a:t>
                      </a:r>
                    </a:p>
                  </a:txBody>
                  <a:tcPr/>
                </a:tc>
                <a:tc>
                  <a:txBody>
                    <a:bodyPr/>
                    <a:lstStyle/>
                    <a:p>
                      <a:r>
                        <a:rPr lang="en-US" altLang="zh-CN" dirty="0"/>
                        <a:t>2023 AAD; 2024 AAD</a:t>
                      </a:r>
                      <a:endParaRPr lang="zh-CN" altLang="en-US" dirty="0"/>
                    </a:p>
                  </a:txBody>
                  <a:tcPr/>
                </a:tc>
                <a:tc>
                  <a:txBody>
                    <a:bodyPr/>
                    <a:lstStyle/>
                    <a:p>
                      <a:r>
                        <a:rPr lang="en-US" altLang="zh-CN" dirty="0"/>
                        <a:t>Fudan &amp; Kenvue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On-going</a:t>
                      </a:r>
                    </a:p>
                  </a:txBody>
                  <a:tcPr/>
                </a:tc>
                <a:extLst>
                  <a:ext uri="{0D108BD9-81ED-4DB2-BD59-A6C34878D82A}">
                    <a16:rowId xmlns:a16="http://schemas.microsoft.com/office/drawing/2014/main" val="450730783"/>
                  </a:ext>
                </a:extLst>
              </a:tr>
              <a:tr h="3905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t>Publications</a:t>
                      </a:r>
                      <a:endParaRPr lang="zh-CN" altLang="en-US" dirty="0"/>
                    </a:p>
                  </a:txBody>
                  <a:tcPr/>
                </a:tc>
                <a:tc>
                  <a:txBody>
                    <a:bodyPr/>
                    <a:lstStyle/>
                    <a:p>
                      <a:r>
                        <a:rPr lang="en-US" altLang="zh-CN" dirty="0"/>
                        <a:t>2024</a:t>
                      </a:r>
                      <a:endParaRPr lang="zh-CN" altLang="en-US" dirty="0"/>
                    </a:p>
                  </a:txBody>
                  <a:tcPr/>
                </a:tc>
                <a:tc>
                  <a:txBody>
                    <a:bodyPr/>
                    <a:lstStyle/>
                    <a:p>
                      <a:r>
                        <a:rPr lang="en-US" altLang="zh-CN" dirty="0"/>
                        <a:t>Fudan &amp; Kenvue</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On-going</a:t>
                      </a:r>
                    </a:p>
                  </a:txBody>
                  <a:tcPr/>
                </a:tc>
                <a:extLst>
                  <a:ext uri="{0D108BD9-81ED-4DB2-BD59-A6C34878D82A}">
                    <a16:rowId xmlns:a16="http://schemas.microsoft.com/office/drawing/2014/main" val="2622810178"/>
                  </a:ext>
                </a:extLst>
              </a:tr>
            </a:tbl>
          </a:graphicData>
        </a:graphic>
      </p:graphicFrame>
    </p:spTree>
    <p:extLst>
      <p:ext uri="{BB962C8B-B14F-4D97-AF65-F5344CB8AC3E}">
        <p14:creationId xmlns:p14="http://schemas.microsoft.com/office/powerpoint/2010/main" val="1188187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a:xfrm>
            <a:off x="219379" y="120499"/>
            <a:ext cx="11506200" cy="415498"/>
          </a:xfrm>
        </p:spPr>
        <p:txBody>
          <a:bodyPr/>
          <a:lstStyle/>
          <a:p>
            <a:r>
              <a:rPr lang="en-US" altLang="zh-CN" dirty="0">
                <a:latin typeface="+mn-lt"/>
                <a:cs typeface="Times New Roman" panose="02020603050405020304" pitchFamily="18" charset="0"/>
              </a:rPr>
              <a:t>Methods &amp; Material</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p:txBody>
          <a:bodyPr/>
          <a:lstStyle/>
          <a:p>
            <a:fld id="{D3FCA764-46D2-4FC3-A118-04844DC44008}" type="slidenum">
              <a:rPr lang="en-US" smtClean="0"/>
              <a:pPr/>
              <a:t>8</a:t>
            </a:fld>
            <a:endParaRPr lang="en-US"/>
          </a:p>
        </p:txBody>
      </p:sp>
      <p:pic>
        <p:nvPicPr>
          <p:cNvPr id="9" name="Graphic 8" descr="Woman with solid fill">
            <a:extLst>
              <a:ext uri="{FF2B5EF4-FFF2-40B4-BE49-F238E27FC236}">
                <a16:creationId xmlns:a16="http://schemas.microsoft.com/office/drawing/2014/main" id="{10040DF3-649D-18DA-D230-1E152BBB5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09" y="601249"/>
            <a:ext cx="605117" cy="605117"/>
          </a:xfrm>
          <a:prstGeom prst="rect">
            <a:avLst/>
          </a:prstGeom>
        </p:spPr>
      </p:pic>
      <p:sp>
        <p:nvSpPr>
          <p:cNvPr id="10" name="TextBox 9">
            <a:extLst>
              <a:ext uri="{FF2B5EF4-FFF2-40B4-BE49-F238E27FC236}">
                <a16:creationId xmlns:a16="http://schemas.microsoft.com/office/drawing/2014/main" id="{5476E4DE-92C5-1D5D-DDF9-FC3AEA335E43}"/>
              </a:ext>
            </a:extLst>
          </p:cNvPr>
          <p:cNvSpPr txBox="1"/>
          <p:nvPr/>
        </p:nvSpPr>
        <p:spPr>
          <a:xfrm>
            <a:off x="601750" y="690124"/>
            <a:ext cx="1495564" cy="430887"/>
          </a:xfrm>
          <a:prstGeom prst="rect">
            <a:avLst/>
          </a:prstGeom>
          <a:noFill/>
        </p:spPr>
        <p:txBody>
          <a:bodyPr wrap="square" rtlCol="0">
            <a:spAutoFit/>
          </a:bodyPr>
          <a:lstStyle/>
          <a:p>
            <a:r>
              <a:rPr lang="en-US" sz="1100" b="1" dirty="0"/>
              <a:t>164 healthy women</a:t>
            </a:r>
          </a:p>
          <a:p>
            <a:r>
              <a:rPr lang="en-US" sz="1100" b="1" dirty="0"/>
              <a:t>Shanghai</a:t>
            </a:r>
            <a:endParaRPr lang="en-SG" sz="1100" b="1" dirty="0"/>
          </a:p>
        </p:txBody>
      </p:sp>
      <p:graphicFrame>
        <p:nvGraphicFramePr>
          <p:cNvPr id="12" name="Table 11">
            <a:extLst>
              <a:ext uri="{FF2B5EF4-FFF2-40B4-BE49-F238E27FC236}">
                <a16:creationId xmlns:a16="http://schemas.microsoft.com/office/drawing/2014/main" id="{6EF03BDF-0816-175A-EBD7-FAFCE8B1B172}"/>
              </a:ext>
            </a:extLst>
          </p:cNvPr>
          <p:cNvGraphicFramePr>
            <a:graphicFrameLocks noGrp="1"/>
          </p:cNvGraphicFramePr>
          <p:nvPr/>
        </p:nvGraphicFramePr>
        <p:xfrm>
          <a:off x="286977" y="1360414"/>
          <a:ext cx="2331159" cy="1263790"/>
        </p:xfrm>
        <a:graphic>
          <a:graphicData uri="http://schemas.openxmlformats.org/drawingml/2006/table">
            <a:tbl>
              <a:tblPr>
                <a:tableStyleId>{5940675A-B579-460E-94D1-54222C63F5DA}</a:tableStyleId>
              </a:tblPr>
              <a:tblGrid>
                <a:gridCol w="777053">
                  <a:extLst>
                    <a:ext uri="{9D8B030D-6E8A-4147-A177-3AD203B41FA5}">
                      <a16:colId xmlns:a16="http://schemas.microsoft.com/office/drawing/2014/main" val="552565489"/>
                    </a:ext>
                  </a:extLst>
                </a:gridCol>
                <a:gridCol w="777053">
                  <a:extLst>
                    <a:ext uri="{9D8B030D-6E8A-4147-A177-3AD203B41FA5}">
                      <a16:colId xmlns:a16="http://schemas.microsoft.com/office/drawing/2014/main" val="751720573"/>
                    </a:ext>
                  </a:extLst>
                </a:gridCol>
                <a:gridCol w="777053">
                  <a:extLst>
                    <a:ext uri="{9D8B030D-6E8A-4147-A177-3AD203B41FA5}">
                      <a16:colId xmlns:a16="http://schemas.microsoft.com/office/drawing/2014/main" val="2435108550"/>
                    </a:ext>
                  </a:extLst>
                </a:gridCol>
              </a:tblGrid>
              <a:tr h="211492">
                <a:tc>
                  <a:txBody>
                    <a:bodyPr/>
                    <a:lstStyle/>
                    <a:p>
                      <a:pPr marL="64008" algn="ctr" latinLnBrk="0"/>
                      <a:r>
                        <a:rPr lang="en-SG" sz="800">
                          <a:effectLst/>
                        </a:rPr>
                        <a:t>Group</a:t>
                      </a:r>
                    </a:p>
                  </a:txBody>
                  <a:tcPr marL="40019" marR="40019" marT="20009" marB="20009" anchor="ctr"/>
                </a:tc>
                <a:tc>
                  <a:txBody>
                    <a:bodyPr/>
                    <a:lstStyle/>
                    <a:p>
                      <a:pPr marL="64008" algn="ctr" latinLnBrk="0"/>
                      <a:r>
                        <a:rPr lang="en-SG" sz="800">
                          <a:effectLst/>
                        </a:rPr>
                        <a:t>Age</a:t>
                      </a:r>
                    </a:p>
                  </a:txBody>
                  <a:tcPr marL="40019" marR="40019" marT="20009" marB="20009" anchor="ctr"/>
                </a:tc>
                <a:tc>
                  <a:txBody>
                    <a:bodyPr/>
                    <a:lstStyle/>
                    <a:p>
                      <a:pPr marL="64008" algn="ctr" latinLnBrk="0"/>
                      <a:r>
                        <a:rPr lang="en-SG" sz="800" dirty="0">
                          <a:effectLst/>
                        </a:rPr>
                        <a:t>Number</a:t>
                      </a:r>
                    </a:p>
                  </a:txBody>
                  <a:tcPr marL="40019" marR="40019" marT="20009" marB="20009" anchor="ctr"/>
                </a:tc>
                <a:extLst>
                  <a:ext uri="{0D108BD9-81ED-4DB2-BD59-A6C34878D82A}">
                    <a16:rowId xmlns:a16="http://schemas.microsoft.com/office/drawing/2014/main" val="3553371652"/>
                  </a:ext>
                </a:extLst>
              </a:tr>
              <a:tr h="178072">
                <a:tc>
                  <a:txBody>
                    <a:bodyPr/>
                    <a:lstStyle/>
                    <a:p>
                      <a:pPr marL="64008" algn="ctr" latinLnBrk="0"/>
                      <a:r>
                        <a:rPr lang="en-SG" sz="800">
                          <a:effectLst/>
                        </a:rPr>
                        <a:t>G1</a:t>
                      </a:r>
                    </a:p>
                  </a:txBody>
                  <a:tcPr marL="40019" marR="40019" marT="20009" marB="20009" anchor="ctr"/>
                </a:tc>
                <a:tc>
                  <a:txBody>
                    <a:bodyPr/>
                    <a:lstStyle/>
                    <a:p>
                      <a:pPr marL="64008" algn="ctr" latinLnBrk="0"/>
                      <a:r>
                        <a:rPr lang="en-SG" sz="800">
                          <a:effectLst/>
                        </a:rPr>
                        <a:t>18-25</a:t>
                      </a:r>
                    </a:p>
                  </a:txBody>
                  <a:tcPr marL="40019" marR="40019" marT="20009" marB="20009" anchor="ctr"/>
                </a:tc>
                <a:tc>
                  <a:txBody>
                    <a:bodyPr/>
                    <a:lstStyle/>
                    <a:p>
                      <a:pPr marL="64008" algn="ctr" latinLnBrk="0"/>
                      <a:r>
                        <a:rPr lang="en-SG" sz="800" dirty="0">
                          <a:effectLst/>
                        </a:rPr>
                        <a:t>27</a:t>
                      </a:r>
                    </a:p>
                  </a:txBody>
                  <a:tcPr marL="40019" marR="40019" marT="20009" marB="20009" anchor="ctr"/>
                </a:tc>
                <a:extLst>
                  <a:ext uri="{0D108BD9-81ED-4DB2-BD59-A6C34878D82A}">
                    <a16:rowId xmlns:a16="http://schemas.microsoft.com/office/drawing/2014/main" val="3604669791"/>
                  </a:ext>
                </a:extLst>
              </a:tr>
              <a:tr h="178072">
                <a:tc>
                  <a:txBody>
                    <a:bodyPr/>
                    <a:lstStyle/>
                    <a:p>
                      <a:pPr marL="64008" algn="ctr" latinLnBrk="0"/>
                      <a:r>
                        <a:rPr lang="en-SG" sz="800" dirty="0">
                          <a:effectLst/>
                        </a:rPr>
                        <a:t>G2</a:t>
                      </a:r>
                    </a:p>
                  </a:txBody>
                  <a:tcPr marL="40019" marR="40019" marT="20009" marB="20009" anchor="ctr"/>
                </a:tc>
                <a:tc>
                  <a:txBody>
                    <a:bodyPr/>
                    <a:lstStyle/>
                    <a:p>
                      <a:pPr marL="64008" algn="ctr" latinLnBrk="0"/>
                      <a:r>
                        <a:rPr lang="en-SG" sz="800">
                          <a:effectLst/>
                        </a:rPr>
                        <a:t>26-30</a:t>
                      </a:r>
                    </a:p>
                  </a:txBody>
                  <a:tcPr marL="40019" marR="40019" marT="20009" marB="20009" anchor="ctr"/>
                </a:tc>
                <a:tc>
                  <a:txBody>
                    <a:bodyPr/>
                    <a:lstStyle/>
                    <a:p>
                      <a:pPr marL="64008" algn="ctr" latinLnBrk="0"/>
                      <a:r>
                        <a:rPr lang="en-SG" sz="800">
                          <a:effectLst/>
                        </a:rPr>
                        <a:t>25</a:t>
                      </a:r>
                    </a:p>
                  </a:txBody>
                  <a:tcPr marL="40019" marR="40019" marT="20009" marB="20009" anchor="ctr"/>
                </a:tc>
                <a:extLst>
                  <a:ext uri="{0D108BD9-81ED-4DB2-BD59-A6C34878D82A}">
                    <a16:rowId xmlns:a16="http://schemas.microsoft.com/office/drawing/2014/main" val="1759265043"/>
                  </a:ext>
                </a:extLst>
              </a:tr>
              <a:tr h="178072">
                <a:tc>
                  <a:txBody>
                    <a:bodyPr/>
                    <a:lstStyle/>
                    <a:p>
                      <a:pPr marL="64008" algn="ctr" latinLnBrk="0"/>
                      <a:r>
                        <a:rPr lang="en-SG" sz="800">
                          <a:effectLst/>
                        </a:rPr>
                        <a:t>G3</a:t>
                      </a:r>
                    </a:p>
                  </a:txBody>
                  <a:tcPr marL="40019" marR="40019" marT="20009" marB="20009" anchor="ctr"/>
                </a:tc>
                <a:tc>
                  <a:txBody>
                    <a:bodyPr/>
                    <a:lstStyle/>
                    <a:p>
                      <a:pPr marL="64008" algn="ctr" latinLnBrk="0"/>
                      <a:r>
                        <a:rPr lang="en-SG" sz="800" dirty="0">
                          <a:effectLst/>
                        </a:rPr>
                        <a:t>31-35</a:t>
                      </a:r>
                    </a:p>
                  </a:txBody>
                  <a:tcPr marL="40019" marR="40019" marT="20009" marB="20009" anchor="ctr"/>
                </a:tc>
                <a:tc>
                  <a:txBody>
                    <a:bodyPr/>
                    <a:lstStyle/>
                    <a:p>
                      <a:pPr marL="64008" algn="ctr" latinLnBrk="0"/>
                      <a:r>
                        <a:rPr lang="en-SG" sz="800" dirty="0">
                          <a:effectLst/>
                        </a:rPr>
                        <a:t>24</a:t>
                      </a:r>
                    </a:p>
                  </a:txBody>
                  <a:tcPr marL="40019" marR="40019" marT="20009" marB="20009" anchor="ctr"/>
                </a:tc>
                <a:extLst>
                  <a:ext uri="{0D108BD9-81ED-4DB2-BD59-A6C34878D82A}">
                    <a16:rowId xmlns:a16="http://schemas.microsoft.com/office/drawing/2014/main" val="4179267979"/>
                  </a:ext>
                </a:extLst>
              </a:tr>
              <a:tr h="178072">
                <a:tc>
                  <a:txBody>
                    <a:bodyPr/>
                    <a:lstStyle/>
                    <a:p>
                      <a:pPr marL="64008" algn="ctr" latinLnBrk="0"/>
                      <a:r>
                        <a:rPr lang="en-SG" sz="800">
                          <a:effectLst/>
                        </a:rPr>
                        <a:t>G4</a:t>
                      </a:r>
                    </a:p>
                  </a:txBody>
                  <a:tcPr marL="40019" marR="40019" marT="20009" marB="20009" anchor="ctr"/>
                </a:tc>
                <a:tc>
                  <a:txBody>
                    <a:bodyPr/>
                    <a:lstStyle/>
                    <a:p>
                      <a:pPr marL="64008" algn="ctr" latinLnBrk="0"/>
                      <a:r>
                        <a:rPr lang="en-SG" sz="800">
                          <a:effectLst/>
                        </a:rPr>
                        <a:t>36-40</a:t>
                      </a:r>
                    </a:p>
                  </a:txBody>
                  <a:tcPr marL="40019" marR="40019" marT="20009" marB="20009" anchor="ctr"/>
                </a:tc>
                <a:tc>
                  <a:txBody>
                    <a:bodyPr/>
                    <a:lstStyle/>
                    <a:p>
                      <a:pPr marL="64008" algn="ctr" latinLnBrk="0"/>
                      <a:r>
                        <a:rPr lang="en-SG" sz="800">
                          <a:effectLst/>
                        </a:rPr>
                        <a:t>33</a:t>
                      </a:r>
                    </a:p>
                  </a:txBody>
                  <a:tcPr marL="40019" marR="40019" marT="20009" marB="20009" anchor="ctr"/>
                </a:tc>
                <a:extLst>
                  <a:ext uri="{0D108BD9-81ED-4DB2-BD59-A6C34878D82A}">
                    <a16:rowId xmlns:a16="http://schemas.microsoft.com/office/drawing/2014/main" val="3069507730"/>
                  </a:ext>
                </a:extLst>
              </a:tr>
              <a:tr h="119683">
                <a:tc>
                  <a:txBody>
                    <a:bodyPr/>
                    <a:lstStyle/>
                    <a:p>
                      <a:pPr marL="64008" algn="ctr" latinLnBrk="0"/>
                      <a:r>
                        <a:rPr lang="en-SG" sz="800">
                          <a:effectLst/>
                        </a:rPr>
                        <a:t>G5</a:t>
                      </a:r>
                    </a:p>
                  </a:txBody>
                  <a:tcPr marL="40019" marR="40019" marT="20009" marB="20009" anchor="ctr"/>
                </a:tc>
                <a:tc>
                  <a:txBody>
                    <a:bodyPr/>
                    <a:lstStyle/>
                    <a:p>
                      <a:pPr marL="64008" algn="ctr" latinLnBrk="0"/>
                      <a:r>
                        <a:rPr lang="en-SG" sz="800">
                          <a:effectLst/>
                        </a:rPr>
                        <a:t>41-50</a:t>
                      </a:r>
                    </a:p>
                  </a:txBody>
                  <a:tcPr marL="40019" marR="40019" marT="20009" marB="20009" anchor="ctr"/>
                </a:tc>
                <a:tc>
                  <a:txBody>
                    <a:bodyPr/>
                    <a:lstStyle/>
                    <a:p>
                      <a:pPr marL="64008" algn="ctr" latinLnBrk="0"/>
                      <a:r>
                        <a:rPr lang="en-SG" sz="800">
                          <a:effectLst/>
                        </a:rPr>
                        <a:t>30</a:t>
                      </a:r>
                    </a:p>
                  </a:txBody>
                  <a:tcPr marL="40019" marR="40019" marT="20009" marB="20009" anchor="ctr"/>
                </a:tc>
                <a:extLst>
                  <a:ext uri="{0D108BD9-81ED-4DB2-BD59-A6C34878D82A}">
                    <a16:rowId xmlns:a16="http://schemas.microsoft.com/office/drawing/2014/main" val="643575010"/>
                  </a:ext>
                </a:extLst>
              </a:tr>
              <a:tr h="178072">
                <a:tc>
                  <a:txBody>
                    <a:bodyPr/>
                    <a:lstStyle/>
                    <a:p>
                      <a:pPr marL="64008" algn="ctr" latinLnBrk="0"/>
                      <a:r>
                        <a:rPr lang="en-SG" sz="800">
                          <a:effectLst/>
                        </a:rPr>
                        <a:t>G6</a:t>
                      </a:r>
                    </a:p>
                  </a:txBody>
                  <a:tcPr marL="40019" marR="40019" marT="20009" marB="20009" anchor="ctr"/>
                </a:tc>
                <a:tc>
                  <a:txBody>
                    <a:bodyPr/>
                    <a:lstStyle/>
                    <a:p>
                      <a:pPr marL="64008" algn="ctr" latinLnBrk="0"/>
                      <a:r>
                        <a:rPr lang="en-SG" sz="800">
                          <a:effectLst/>
                        </a:rPr>
                        <a:t>51-60</a:t>
                      </a:r>
                    </a:p>
                  </a:txBody>
                  <a:tcPr marL="40019" marR="40019" marT="20009" marB="20009" anchor="ctr"/>
                </a:tc>
                <a:tc>
                  <a:txBody>
                    <a:bodyPr/>
                    <a:lstStyle/>
                    <a:p>
                      <a:pPr marL="64008" algn="ctr" latinLnBrk="0"/>
                      <a:r>
                        <a:rPr lang="en-SG" sz="800" dirty="0">
                          <a:effectLst/>
                        </a:rPr>
                        <a:t>25</a:t>
                      </a:r>
                    </a:p>
                  </a:txBody>
                  <a:tcPr marL="40019" marR="40019" marT="20009" marB="20009" anchor="ctr"/>
                </a:tc>
                <a:extLst>
                  <a:ext uri="{0D108BD9-81ED-4DB2-BD59-A6C34878D82A}">
                    <a16:rowId xmlns:a16="http://schemas.microsoft.com/office/drawing/2014/main" val="2984483135"/>
                  </a:ext>
                </a:extLst>
              </a:tr>
            </a:tbl>
          </a:graphicData>
        </a:graphic>
      </p:graphicFrame>
      <p:sp>
        <p:nvSpPr>
          <p:cNvPr id="15" name="TextBox 14">
            <a:extLst>
              <a:ext uri="{FF2B5EF4-FFF2-40B4-BE49-F238E27FC236}">
                <a16:creationId xmlns:a16="http://schemas.microsoft.com/office/drawing/2014/main" id="{64B543B2-C183-2FB6-553C-A9FBF60AE049}"/>
              </a:ext>
            </a:extLst>
          </p:cNvPr>
          <p:cNvSpPr txBox="1"/>
          <p:nvPr/>
        </p:nvSpPr>
        <p:spPr>
          <a:xfrm>
            <a:off x="9871004" y="301522"/>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dirty="0"/>
              <a:t>Life Habit Impact</a:t>
            </a:r>
          </a:p>
          <a:p>
            <a:pPr marL="171450" indent="-171450">
              <a:buFont typeface="Arial" panose="020B0604020202020204" pitchFamily="34" charset="0"/>
              <a:buChar char="•"/>
            </a:pPr>
            <a:r>
              <a:rPr lang="en-US" b="0" dirty="0"/>
              <a:t>Linear regression to identify environmental factors that influence </a:t>
            </a:r>
            <a:r>
              <a:rPr lang="en-US" dirty="0"/>
              <a:t>objective pre-aging features</a:t>
            </a:r>
            <a:endParaRPr lang="en-SG" dirty="0"/>
          </a:p>
        </p:txBody>
      </p:sp>
      <p:sp>
        <p:nvSpPr>
          <p:cNvPr id="72" name="Rectangle 10">
            <a:extLst>
              <a:ext uri="{FF2B5EF4-FFF2-40B4-BE49-F238E27FC236}">
                <a16:creationId xmlns:a16="http://schemas.microsoft.com/office/drawing/2014/main" id="{C0D72CDC-8228-4145-221F-0B57AEB2C563}"/>
              </a:ext>
            </a:extLst>
          </p:cNvPr>
          <p:cNvSpPr/>
          <p:nvPr/>
        </p:nvSpPr>
        <p:spPr>
          <a:xfrm>
            <a:off x="4965976" y="336304"/>
            <a:ext cx="4570937" cy="19381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altLang="zh-CN" sz="1200" b="1" dirty="0"/>
              <a:t>What is the </a:t>
            </a:r>
            <a:r>
              <a:rPr lang="en-US" sz="1200" b="1" dirty="0"/>
              <a:t>Objective Pre-aging phenotype based on chronological age?</a:t>
            </a:r>
          </a:p>
          <a:p>
            <a:pPr algn="ctr"/>
            <a:r>
              <a:rPr lang="en-US" sz="1200" b="1" dirty="0"/>
              <a:t> </a:t>
            </a: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11" name="Rectangle 10">
            <a:extLst>
              <a:ext uri="{FF2B5EF4-FFF2-40B4-BE49-F238E27FC236}">
                <a16:creationId xmlns:a16="http://schemas.microsoft.com/office/drawing/2014/main" id="{31B8C943-0521-4BB7-1D68-D22D84612CB8}"/>
              </a:ext>
            </a:extLst>
          </p:cNvPr>
          <p:cNvSpPr/>
          <p:nvPr/>
        </p:nvSpPr>
        <p:spPr>
          <a:xfrm>
            <a:off x="282993" y="3448622"/>
            <a:ext cx="2331159" cy="862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b="1" dirty="0"/>
              <a:t>Objective aging phenotype</a:t>
            </a:r>
            <a:endParaRPr lang="en-US" sz="1050" b="1" dirty="0"/>
          </a:p>
          <a:p>
            <a:r>
              <a:rPr lang="en-US" sz="1050" b="1" dirty="0"/>
              <a:t>125 skin parameters </a:t>
            </a:r>
          </a:p>
          <a:p>
            <a:pPr marL="285750" indent="-285750">
              <a:buFont typeface="Arial" panose="020B0604020202020204" pitchFamily="34" charset="0"/>
              <a:buChar char="•"/>
            </a:pPr>
            <a:r>
              <a:rPr lang="en-SG" sz="1050" dirty="0"/>
              <a:t>Clinical evaluation - </a:t>
            </a:r>
            <a:r>
              <a:rPr lang="en-US" altLang="zh-CN" sz="1050" b="1" dirty="0"/>
              <a:t>13 pre-aging related attributes</a:t>
            </a:r>
            <a:endParaRPr lang="en-SG" sz="1050" dirty="0"/>
          </a:p>
          <a:p>
            <a:pPr marL="285750" indent="-285750">
              <a:buFont typeface="Arial" panose="020B0604020202020204" pitchFamily="34" charset="0"/>
              <a:buChar char="•"/>
            </a:pPr>
            <a:r>
              <a:rPr lang="en-SG" sz="1050" dirty="0"/>
              <a:t>Instrument measurements </a:t>
            </a:r>
          </a:p>
        </p:txBody>
      </p:sp>
      <p:sp>
        <p:nvSpPr>
          <p:cNvPr id="22" name="TextBox 21">
            <a:extLst>
              <a:ext uri="{FF2B5EF4-FFF2-40B4-BE49-F238E27FC236}">
                <a16:creationId xmlns:a16="http://schemas.microsoft.com/office/drawing/2014/main" id="{8F51FBF2-E5D2-A95E-3ACD-ACF907C4253B}"/>
              </a:ext>
            </a:extLst>
          </p:cNvPr>
          <p:cNvSpPr txBox="1"/>
          <p:nvPr/>
        </p:nvSpPr>
        <p:spPr>
          <a:xfrm>
            <a:off x="7121805" y="1215832"/>
            <a:ext cx="308988" cy="240696"/>
          </a:xfrm>
          <a:prstGeom prst="rect">
            <a:avLst/>
          </a:prstGeom>
          <a:noFill/>
        </p:spPr>
        <p:txBody>
          <a:bodyPr wrap="none" rtlCol="0">
            <a:spAutoFit/>
          </a:bodyPr>
          <a:lstStyle/>
          <a:p>
            <a:pPr algn="ctr"/>
            <a:r>
              <a:rPr lang="en-US" sz="1100" dirty="0"/>
              <a:t>vs</a:t>
            </a:r>
            <a:endParaRPr lang="en-SG" sz="1100" dirty="0"/>
          </a:p>
        </p:txBody>
      </p:sp>
      <p:sp>
        <p:nvSpPr>
          <p:cNvPr id="53" name="Rectangle 10">
            <a:extLst>
              <a:ext uri="{FF2B5EF4-FFF2-40B4-BE49-F238E27FC236}">
                <a16:creationId xmlns:a16="http://schemas.microsoft.com/office/drawing/2014/main" id="{D9B6A25E-CEBB-28BF-5BCA-355D8556F930}"/>
              </a:ext>
            </a:extLst>
          </p:cNvPr>
          <p:cNvSpPr/>
          <p:nvPr/>
        </p:nvSpPr>
        <p:spPr>
          <a:xfrm>
            <a:off x="5058058" y="864677"/>
            <a:ext cx="2081348" cy="9959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18-60yrs (G1-G6)</a:t>
            </a:r>
            <a:endParaRPr lang="en-SG" sz="1050" dirty="0"/>
          </a:p>
          <a:p>
            <a:r>
              <a:rPr lang="en-SG" sz="1050" dirty="0"/>
              <a:t>Correlation analysis between </a:t>
            </a:r>
            <a:r>
              <a:rPr lang="en-US" altLang="zh-CN" sz="1050" b="1" dirty="0"/>
              <a:t>Objective aging phenotype</a:t>
            </a:r>
          </a:p>
          <a:p>
            <a:r>
              <a:rPr lang="en-SG" sz="1050" dirty="0"/>
              <a:t>and </a:t>
            </a:r>
            <a:r>
              <a:rPr lang="en-SG" altLang="zh-CN" sz="1050" b="1" dirty="0"/>
              <a:t>chronological </a:t>
            </a:r>
            <a:r>
              <a:rPr lang="en-SG" sz="1050" dirty="0"/>
              <a:t>age to identify objective aging features</a:t>
            </a:r>
          </a:p>
        </p:txBody>
      </p:sp>
      <p:sp>
        <p:nvSpPr>
          <p:cNvPr id="54" name="Rectangle 10">
            <a:extLst>
              <a:ext uri="{FF2B5EF4-FFF2-40B4-BE49-F238E27FC236}">
                <a16:creationId xmlns:a16="http://schemas.microsoft.com/office/drawing/2014/main" id="{6FDC88C6-A04E-62EA-89F8-B69ABDE1BDA9}"/>
              </a:ext>
            </a:extLst>
          </p:cNvPr>
          <p:cNvSpPr/>
          <p:nvPr/>
        </p:nvSpPr>
        <p:spPr>
          <a:xfrm>
            <a:off x="7385777" y="859647"/>
            <a:ext cx="2054922" cy="99591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18-30yrs (G1-G2)</a:t>
            </a:r>
            <a:endParaRPr lang="en-SG" sz="1050" dirty="0"/>
          </a:p>
          <a:p>
            <a:r>
              <a:rPr lang="en-SG" sz="1050" dirty="0"/>
              <a:t>Correlation analysis between </a:t>
            </a:r>
            <a:r>
              <a:rPr lang="en-US" altLang="zh-CN" sz="1050" b="1" dirty="0"/>
              <a:t>Objective aging phenotype</a:t>
            </a:r>
            <a:r>
              <a:rPr lang="en-SG" sz="1050" dirty="0"/>
              <a:t> and </a:t>
            </a:r>
            <a:r>
              <a:rPr lang="en-SG" altLang="zh-CN" sz="1050" b="1" dirty="0"/>
              <a:t>chronological </a:t>
            </a:r>
            <a:r>
              <a:rPr lang="en-SG" sz="1050" dirty="0"/>
              <a:t>age to identify </a:t>
            </a:r>
            <a:r>
              <a:rPr lang="en-US" sz="1050" dirty="0"/>
              <a:t>o</a:t>
            </a:r>
            <a:r>
              <a:rPr lang="en-SG" sz="1050" dirty="0" err="1"/>
              <a:t>bjective</a:t>
            </a:r>
            <a:r>
              <a:rPr lang="en-SG" sz="1050" dirty="0"/>
              <a:t> Pre-aging features</a:t>
            </a:r>
          </a:p>
        </p:txBody>
      </p:sp>
      <p:sp>
        <p:nvSpPr>
          <p:cNvPr id="84" name="箭头: 右 83">
            <a:extLst>
              <a:ext uri="{FF2B5EF4-FFF2-40B4-BE49-F238E27FC236}">
                <a16:creationId xmlns:a16="http://schemas.microsoft.com/office/drawing/2014/main" id="{00F78124-8BE1-B56A-008C-83EADC0B003B}"/>
              </a:ext>
            </a:extLst>
          </p:cNvPr>
          <p:cNvSpPr/>
          <p:nvPr/>
        </p:nvSpPr>
        <p:spPr>
          <a:xfrm>
            <a:off x="4479878" y="4013537"/>
            <a:ext cx="320895" cy="39438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grpSp>
        <p:nvGrpSpPr>
          <p:cNvPr id="36" name="Group 35">
            <a:extLst>
              <a:ext uri="{FF2B5EF4-FFF2-40B4-BE49-F238E27FC236}">
                <a16:creationId xmlns:a16="http://schemas.microsoft.com/office/drawing/2014/main" id="{9AA1A8F8-AE6B-7086-B12A-B303AA93407C}"/>
              </a:ext>
            </a:extLst>
          </p:cNvPr>
          <p:cNvGrpSpPr/>
          <p:nvPr/>
        </p:nvGrpSpPr>
        <p:grpSpPr>
          <a:xfrm>
            <a:off x="4965976" y="4546673"/>
            <a:ext cx="4549550" cy="1881261"/>
            <a:chOff x="3034933" y="1738586"/>
            <a:chExt cx="8897371" cy="2000607"/>
          </a:xfrm>
        </p:grpSpPr>
        <p:sp>
          <p:nvSpPr>
            <p:cNvPr id="37" name="Rectangle 10">
              <a:extLst>
                <a:ext uri="{FF2B5EF4-FFF2-40B4-BE49-F238E27FC236}">
                  <a16:creationId xmlns:a16="http://schemas.microsoft.com/office/drawing/2014/main" id="{A5BE2EF2-0AA0-8D24-CE1F-EC6BB4DB8850}"/>
                </a:ext>
              </a:extLst>
            </p:cNvPr>
            <p:cNvSpPr/>
            <p:nvPr/>
          </p:nvSpPr>
          <p:spPr>
            <a:xfrm>
              <a:off x="3034933" y="1738586"/>
              <a:ext cx="8897371" cy="2000607"/>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sz="1200" b="1" dirty="0"/>
                <a:t>What Pre-aging phenotype accelerate Perceived age </a:t>
              </a:r>
            </a:p>
            <a:p>
              <a:pPr algn="ctr"/>
              <a:r>
                <a:rPr lang="en-US" sz="1200" b="1" dirty="0"/>
                <a:t>except </a:t>
              </a:r>
              <a:r>
                <a:rPr lang="en-US" altLang="zh-CN" sz="1200" b="1" dirty="0"/>
                <a:t>influence of chronological age?</a:t>
              </a: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41" name="Rectangle 10">
              <a:extLst>
                <a:ext uri="{FF2B5EF4-FFF2-40B4-BE49-F238E27FC236}">
                  <a16:creationId xmlns:a16="http://schemas.microsoft.com/office/drawing/2014/main" id="{50FD0046-0C09-C5F1-9063-799FAD39D974}"/>
                </a:ext>
              </a:extLst>
            </p:cNvPr>
            <p:cNvSpPr/>
            <p:nvPr/>
          </p:nvSpPr>
          <p:spPr>
            <a:xfrm>
              <a:off x="7803916" y="2359467"/>
              <a:ext cx="3894774" cy="90633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18-30yrs (G1-G2)</a:t>
              </a:r>
              <a:endParaRPr lang="en-SG" sz="1050" dirty="0"/>
            </a:p>
            <a:p>
              <a:r>
                <a:rPr lang="en-SG" sz="1050" dirty="0"/>
                <a:t>Correlation analysis between </a:t>
              </a:r>
              <a:r>
                <a:rPr lang="en-US" altLang="zh-CN" sz="1050" b="1" dirty="0"/>
                <a:t>Objective aging phenotype</a:t>
              </a:r>
            </a:p>
            <a:p>
              <a:r>
                <a:rPr lang="en-SG" sz="1050" dirty="0"/>
                <a:t>and </a:t>
              </a:r>
              <a:r>
                <a:rPr lang="en-US" altLang="zh-CN" sz="1050" b="1" dirty="0"/>
                <a:t>accelerated </a:t>
              </a:r>
              <a:r>
                <a:rPr lang="en-SG" altLang="zh-CN" sz="1050" b="1" dirty="0"/>
                <a:t>Pre-aging rate</a:t>
              </a:r>
              <a:r>
                <a:rPr lang="en-SG" sz="1050" dirty="0"/>
                <a:t> </a:t>
              </a:r>
              <a:r>
                <a:rPr lang="en-US" altLang="zh-CN" sz="1050" dirty="0"/>
                <a:t>(PA-CA)/CA</a:t>
              </a:r>
              <a:endParaRPr lang="en-SG" sz="1050" dirty="0"/>
            </a:p>
          </p:txBody>
        </p:sp>
      </p:grpSp>
      <p:sp>
        <p:nvSpPr>
          <p:cNvPr id="74" name="箭头: 右 87">
            <a:extLst>
              <a:ext uri="{FF2B5EF4-FFF2-40B4-BE49-F238E27FC236}">
                <a16:creationId xmlns:a16="http://schemas.microsoft.com/office/drawing/2014/main" id="{215796FD-1693-D1A6-25DA-0BD215304DBA}"/>
              </a:ext>
            </a:extLst>
          </p:cNvPr>
          <p:cNvSpPr/>
          <p:nvPr/>
        </p:nvSpPr>
        <p:spPr>
          <a:xfrm rot="5400000">
            <a:off x="1145228" y="2779982"/>
            <a:ext cx="507548" cy="48608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4" name="Rectangle 10">
            <a:extLst>
              <a:ext uri="{FF2B5EF4-FFF2-40B4-BE49-F238E27FC236}">
                <a16:creationId xmlns:a16="http://schemas.microsoft.com/office/drawing/2014/main" id="{40C8E242-F518-53D5-7FEF-04C3CDC5BE2E}"/>
              </a:ext>
            </a:extLst>
          </p:cNvPr>
          <p:cNvSpPr/>
          <p:nvPr/>
        </p:nvSpPr>
        <p:spPr>
          <a:xfrm>
            <a:off x="5074465" y="5130514"/>
            <a:ext cx="2026445" cy="87071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18-60yrs (G1-G2)</a:t>
            </a:r>
            <a:endParaRPr lang="en-SG" sz="1050" dirty="0"/>
          </a:p>
          <a:p>
            <a:r>
              <a:rPr lang="en-SG" sz="1050" dirty="0"/>
              <a:t>Correlation analysis between </a:t>
            </a:r>
            <a:r>
              <a:rPr lang="en-US" altLang="zh-CN" sz="1050" b="1" dirty="0"/>
              <a:t>Objective aging phenotype</a:t>
            </a:r>
          </a:p>
          <a:p>
            <a:r>
              <a:rPr lang="en-SG" sz="1050" dirty="0"/>
              <a:t>and </a:t>
            </a:r>
            <a:r>
              <a:rPr lang="en-US" altLang="zh-CN" sz="1050" b="1" dirty="0"/>
              <a:t>accelerated </a:t>
            </a:r>
            <a:r>
              <a:rPr lang="en-SG" altLang="zh-CN" sz="1050" b="1" dirty="0"/>
              <a:t>Aging rate </a:t>
            </a:r>
            <a:r>
              <a:rPr lang="en-US" altLang="zh-CN" sz="1050" dirty="0"/>
              <a:t>(PA-CA)/CA</a:t>
            </a:r>
            <a:endParaRPr lang="zh-CN" altLang="en-US" sz="1050" dirty="0"/>
          </a:p>
        </p:txBody>
      </p:sp>
      <p:sp>
        <p:nvSpPr>
          <p:cNvPr id="19" name="Rectangle 10">
            <a:extLst>
              <a:ext uri="{FF2B5EF4-FFF2-40B4-BE49-F238E27FC236}">
                <a16:creationId xmlns:a16="http://schemas.microsoft.com/office/drawing/2014/main" id="{7C5F651F-0A8B-9ECA-8C8A-2FD712C59130}"/>
              </a:ext>
            </a:extLst>
          </p:cNvPr>
          <p:cNvSpPr/>
          <p:nvPr/>
        </p:nvSpPr>
        <p:spPr>
          <a:xfrm>
            <a:off x="4965977" y="2411952"/>
            <a:ext cx="4571008" cy="201438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tLang="zh-CN" sz="1200" b="1" dirty="0"/>
          </a:p>
          <a:p>
            <a:pPr algn="ctr"/>
            <a:r>
              <a:rPr lang="en-US" altLang="zh-CN" sz="1200" b="1" dirty="0"/>
              <a:t>What is the Consumer </a:t>
            </a:r>
            <a:r>
              <a:rPr lang="en-US" sz="1200" b="1" dirty="0"/>
              <a:t>Subjective Pre-aging </a:t>
            </a:r>
            <a:r>
              <a:rPr lang="en-US" altLang="zh-CN" sz="1200" b="1" dirty="0"/>
              <a:t>phenotype</a:t>
            </a:r>
            <a:r>
              <a:rPr lang="en-US" sz="1200" b="1" dirty="0"/>
              <a:t> based on chronological age? </a:t>
            </a:r>
          </a:p>
          <a:p>
            <a:pPr algn="ct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24" name="Rectangle 23">
            <a:extLst>
              <a:ext uri="{FF2B5EF4-FFF2-40B4-BE49-F238E27FC236}">
                <a16:creationId xmlns:a16="http://schemas.microsoft.com/office/drawing/2014/main" id="{26ACF9E1-20A7-D28F-A15F-F7889969DD65}"/>
              </a:ext>
            </a:extLst>
          </p:cNvPr>
          <p:cNvSpPr/>
          <p:nvPr/>
        </p:nvSpPr>
        <p:spPr>
          <a:xfrm>
            <a:off x="282993" y="4443022"/>
            <a:ext cx="2331159" cy="3215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b="1" dirty="0"/>
              <a:t>Subjective aging phenotype </a:t>
            </a:r>
            <a:r>
              <a:rPr lang="en-US" altLang="zh-CN" sz="1050" dirty="0"/>
              <a:t>Quality of Life QN</a:t>
            </a:r>
            <a:endParaRPr lang="en-SG" sz="1050" dirty="0"/>
          </a:p>
        </p:txBody>
      </p:sp>
      <p:sp>
        <p:nvSpPr>
          <p:cNvPr id="27" name="Rectangle 10">
            <a:extLst>
              <a:ext uri="{FF2B5EF4-FFF2-40B4-BE49-F238E27FC236}">
                <a16:creationId xmlns:a16="http://schemas.microsoft.com/office/drawing/2014/main" id="{2C67A63E-1697-B0A2-48E4-BF4B9AF33BDB}"/>
              </a:ext>
            </a:extLst>
          </p:cNvPr>
          <p:cNvSpPr/>
          <p:nvPr/>
        </p:nvSpPr>
        <p:spPr>
          <a:xfrm>
            <a:off x="7378563" y="2918995"/>
            <a:ext cx="2069350" cy="977235"/>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18-30yrs (G1-G2)</a:t>
            </a:r>
            <a:endParaRPr lang="en-SG" sz="1050" dirty="0"/>
          </a:p>
          <a:p>
            <a:r>
              <a:rPr lang="en-SG" sz="1050" dirty="0"/>
              <a:t>Correlation analysis between </a:t>
            </a:r>
            <a:r>
              <a:rPr lang="en-US" altLang="zh-CN" sz="1050" b="1" dirty="0"/>
              <a:t>Subjective aging phenotype </a:t>
            </a:r>
            <a:endParaRPr lang="en-SG" altLang="zh-CN" sz="1050" dirty="0"/>
          </a:p>
          <a:p>
            <a:r>
              <a:rPr lang="en-SG" sz="1050" dirty="0"/>
              <a:t>and </a:t>
            </a:r>
            <a:r>
              <a:rPr lang="en-SG" altLang="zh-CN" sz="1050" b="1" dirty="0"/>
              <a:t>chronological </a:t>
            </a:r>
            <a:r>
              <a:rPr lang="en-SG" sz="1050" dirty="0"/>
              <a:t>age to identify Subjective preaging feature</a:t>
            </a:r>
          </a:p>
        </p:txBody>
      </p:sp>
      <p:sp>
        <p:nvSpPr>
          <p:cNvPr id="5" name="Rectangle 10">
            <a:extLst>
              <a:ext uri="{FF2B5EF4-FFF2-40B4-BE49-F238E27FC236}">
                <a16:creationId xmlns:a16="http://schemas.microsoft.com/office/drawing/2014/main" id="{7EB5BCC7-311D-7CC2-51C2-57F1DD97172F}"/>
              </a:ext>
            </a:extLst>
          </p:cNvPr>
          <p:cNvSpPr/>
          <p:nvPr/>
        </p:nvSpPr>
        <p:spPr>
          <a:xfrm>
            <a:off x="5061679" y="2934333"/>
            <a:ext cx="2054994" cy="94975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SG" altLang="zh-CN" sz="1050" dirty="0"/>
              <a:t>18-60yrs (G1-G6)</a:t>
            </a:r>
            <a:endParaRPr lang="en-SG" sz="1050" dirty="0"/>
          </a:p>
          <a:p>
            <a:r>
              <a:rPr lang="en-SG" sz="1050" dirty="0"/>
              <a:t>Correlation analysis </a:t>
            </a:r>
            <a:r>
              <a:rPr lang="en-SG" altLang="zh-CN" sz="1050" dirty="0"/>
              <a:t>between </a:t>
            </a:r>
            <a:r>
              <a:rPr lang="en-US" altLang="zh-CN" sz="1050" b="1" dirty="0"/>
              <a:t>Subjective aging phenotype </a:t>
            </a:r>
            <a:endParaRPr lang="en-SG" altLang="zh-CN" sz="1050" dirty="0"/>
          </a:p>
          <a:p>
            <a:r>
              <a:rPr lang="en-SG" altLang="zh-CN" sz="1050" dirty="0"/>
              <a:t>and </a:t>
            </a:r>
            <a:r>
              <a:rPr lang="en-SG" altLang="zh-CN" sz="1050" b="1" dirty="0"/>
              <a:t>chronological </a:t>
            </a:r>
            <a:r>
              <a:rPr lang="en-SG" altLang="zh-CN" sz="1050" dirty="0"/>
              <a:t>age</a:t>
            </a:r>
          </a:p>
          <a:p>
            <a:r>
              <a:rPr lang="en-US" altLang="zh-CN" sz="1050" dirty="0"/>
              <a:t>to identify </a:t>
            </a:r>
            <a:r>
              <a:rPr lang="en-US" altLang="zh-CN" sz="1050" b="1" dirty="0"/>
              <a:t>Subjective aging features</a:t>
            </a:r>
            <a:endParaRPr lang="en-SG" altLang="zh-CN" sz="1050" b="1" dirty="0"/>
          </a:p>
        </p:txBody>
      </p:sp>
      <p:sp>
        <p:nvSpPr>
          <p:cNvPr id="14" name="TextBox 13">
            <a:extLst>
              <a:ext uri="{FF2B5EF4-FFF2-40B4-BE49-F238E27FC236}">
                <a16:creationId xmlns:a16="http://schemas.microsoft.com/office/drawing/2014/main" id="{48E8BA5E-92D5-6958-6251-24E66073E7F6}"/>
              </a:ext>
            </a:extLst>
          </p:cNvPr>
          <p:cNvSpPr txBox="1"/>
          <p:nvPr/>
        </p:nvSpPr>
        <p:spPr>
          <a:xfrm>
            <a:off x="7115075" y="3131127"/>
            <a:ext cx="272737" cy="245334"/>
          </a:xfrm>
          <a:prstGeom prst="rect">
            <a:avLst/>
          </a:prstGeom>
          <a:noFill/>
        </p:spPr>
        <p:txBody>
          <a:bodyPr wrap="none" rtlCol="0">
            <a:spAutoFit/>
          </a:bodyPr>
          <a:lstStyle/>
          <a:p>
            <a:pPr algn="ctr"/>
            <a:r>
              <a:rPr lang="en-US" sz="1100" dirty="0"/>
              <a:t>vs</a:t>
            </a:r>
            <a:endParaRPr lang="en-SG" sz="1100" dirty="0"/>
          </a:p>
        </p:txBody>
      </p:sp>
      <p:sp>
        <p:nvSpPr>
          <p:cNvPr id="67" name="箭头: 右 83">
            <a:extLst>
              <a:ext uri="{FF2B5EF4-FFF2-40B4-BE49-F238E27FC236}">
                <a16:creationId xmlns:a16="http://schemas.microsoft.com/office/drawing/2014/main" id="{DD207523-B2A0-418A-A707-CC9B73EF2331}"/>
              </a:ext>
            </a:extLst>
          </p:cNvPr>
          <p:cNvSpPr/>
          <p:nvPr/>
        </p:nvSpPr>
        <p:spPr>
          <a:xfrm>
            <a:off x="2782356" y="4026789"/>
            <a:ext cx="259799" cy="36866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68" name="TextBox 67">
            <a:extLst>
              <a:ext uri="{FF2B5EF4-FFF2-40B4-BE49-F238E27FC236}">
                <a16:creationId xmlns:a16="http://schemas.microsoft.com/office/drawing/2014/main" id="{E5AE810D-50F7-9E2E-EF1E-6484CC4A5487}"/>
              </a:ext>
            </a:extLst>
          </p:cNvPr>
          <p:cNvSpPr txBox="1"/>
          <p:nvPr/>
        </p:nvSpPr>
        <p:spPr>
          <a:xfrm>
            <a:off x="9875513" y="2392171"/>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marL="171450" indent="-171450">
              <a:buFont typeface="Arial" panose="020B0604020202020204" pitchFamily="34" charset="0"/>
              <a:buChar char="•"/>
            </a:pPr>
            <a:r>
              <a:rPr lang="en-US" altLang="zh-CN" b="0" dirty="0"/>
              <a:t>Linear regression </a:t>
            </a:r>
            <a:r>
              <a:rPr lang="en-US" b="0" dirty="0"/>
              <a:t>to identify environmental factors </a:t>
            </a:r>
            <a:r>
              <a:rPr lang="en-US" altLang="zh-CN" b="0" dirty="0"/>
              <a:t>that influence </a:t>
            </a:r>
            <a:r>
              <a:rPr lang="en-US" altLang="zh-CN" dirty="0"/>
              <a:t>subjective pre-aging </a:t>
            </a:r>
            <a:r>
              <a:rPr lang="en-US" altLang="zh-CN" sz="1050" b="1" dirty="0"/>
              <a:t>phenotype</a:t>
            </a:r>
            <a:endParaRPr lang="en-SG" dirty="0"/>
          </a:p>
        </p:txBody>
      </p:sp>
      <p:sp>
        <p:nvSpPr>
          <p:cNvPr id="69" name="TextBox 68">
            <a:extLst>
              <a:ext uri="{FF2B5EF4-FFF2-40B4-BE49-F238E27FC236}">
                <a16:creationId xmlns:a16="http://schemas.microsoft.com/office/drawing/2014/main" id="{3D974CFC-E16C-3971-B1FE-64A787823231}"/>
              </a:ext>
            </a:extLst>
          </p:cNvPr>
          <p:cNvSpPr txBox="1"/>
          <p:nvPr/>
        </p:nvSpPr>
        <p:spPr>
          <a:xfrm>
            <a:off x="9875513" y="4546663"/>
            <a:ext cx="2029510" cy="188127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marL="171450" indent="-171450">
              <a:buFont typeface="Arial" panose="020B0604020202020204" pitchFamily="34" charset="0"/>
              <a:buChar char="•"/>
            </a:pPr>
            <a:r>
              <a:rPr lang="en-US" altLang="zh-CN" b="0" dirty="0"/>
              <a:t>Linear regression </a:t>
            </a:r>
            <a:r>
              <a:rPr lang="en-US" b="0" dirty="0"/>
              <a:t>to identify environmental factors that </a:t>
            </a:r>
            <a:r>
              <a:rPr lang="en-US" altLang="zh-CN" dirty="0"/>
              <a:t>accelerate</a:t>
            </a:r>
            <a:r>
              <a:rPr lang="en-US" dirty="0"/>
              <a:t> pre-aging features</a:t>
            </a:r>
            <a:endParaRPr lang="en-SG" dirty="0"/>
          </a:p>
        </p:txBody>
      </p:sp>
      <p:sp>
        <p:nvSpPr>
          <p:cNvPr id="71" name="箭头: 右 87">
            <a:extLst>
              <a:ext uri="{FF2B5EF4-FFF2-40B4-BE49-F238E27FC236}">
                <a16:creationId xmlns:a16="http://schemas.microsoft.com/office/drawing/2014/main" id="{A5AC9D06-4E60-8E77-30B7-755F2B0A8324}"/>
              </a:ext>
            </a:extLst>
          </p:cNvPr>
          <p:cNvSpPr/>
          <p:nvPr/>
        </p:nvSpPr>
        <p:spPr>
          <a:xfrm>
            <a:off x="9559201" y="1172158"/>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5" name="箭头: 右 87">
            <a:extLst>
              <a:ext uri="{FF2B5EF4-FFF2-40B4-BE49-F238E27FC236}">
                <a16:creationId xmlns:a16="http://schemas.microsoft.com/office/drawing/2014/main" id="{B870CF06-932D-58A6-760E-EC63335620E8}"/>
              </a:ext>
            </a:extLst>
          </p:cNvPr>
          <p:cNvSpPr/>
          <p:nvPr/>
        </p:nvSpPr>
        <p:spPr>
          <a:xfrm>
            <a:off x="9559201" y="3253794"/>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6" name="箭头: 右 87">
            <a:extLst>
              <a:ext uri="{FF2B5EF4-FFF2-40B4-BE49-F238E27FC236}">
                <a16:creationId xmlns:a16="http://schemas.microsoft.com/office/drawing/2014/main" id="{1488B9E5-9B9A-0453-3DA1-E4BB9AECF47D}"/>
              </a:ext>
            </a:extLst>
          </p:cNvPr>
          <p:cNvSpPr/>
          <p:nvPr/>
        </p:nvSpPr>
        <p:spPr>
          <a:xfrm>
            <a:off x="9530647" y="5291589"/>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9" name="Rectangle 88">
            <a:extLst>
              <a:ext uri="{FF2B5EF4-FFF2-40B4-BE49-F238E27FC236}">
                <a16:creationId xmlns:a16="http://schemas.microsoft.com/office/drawing/2014/main" id="{141D3BED-014B-D6B4-2CC6-51091F3B7717}"/>
              </a:ext>
            </a:extLst>
          </p:cNvPr>
          <p:cNvSpPr/>
          <p:nvPr/>
        </p:nvSpPr>
        <p:spPr>
          <a:xfrm>
            <a:off x="282993" y="4896878"/>
            <a:ext cx="2331159" cy="321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dirty="0"/>
              <a:t>Life Habit QN</a:t>
            </a:r>
            <a:endParaRPr lang="en-SG" sz="1050" dirty="0"/>
          </a:p>
        </p:txBody>
      </p:sp>
      <p:sp>
        <p:nvSpPr>
          <p:cNvPr id="94" name="TextBox 93">
            <a:extLst>
              <a:ext uri="{FF2B5EF4-FFF2-40B4-BE49-F238E27FC236}">
                <a16:creationId xmlns:a16="http://schemas.microsoft.com/office/drawing/2014/main" id="{FD0E112F-FF47-E02F-D5E7-5E60B6C7263A}"/>
              </a:ext>
            </a:extLst>
          </p:cNvPr>
          <p:cNvSpPr txBox="1"/>
          <p:nvPr/>
        </p:nvSpPr>
        <p:spPr>
          <a:xfrm>
            <a:off x="7115075" y="5376671"/>
            <a:ext cx="272737" cy="245334"/>
          </a:xfrm>
          <a:prstGeom prst="rect">
            <a:avLst/>
          </a:prstGeom>
          <a:noFill/>
        </p:spPr>
        <p:txBody>
          <a:bodyPr wrap="none" rtlCol="0">
            <a:spAutoFit/>
          </a:bodyPr>
          <a:lstStyle/>
          <a:p>
            <a:pPr algn="ctr"/>
            <a:r>
              <a:rPr lang="en-US" sz="1100" dirty="0"/>
              <a:t>vs</a:t>
            </a:r>
            <a:endParaRPr lang="en-SG" sz="1100" dirty="0"/>
          </a:p>
        </p:txBody>
      </p:sp>
      <p:sp>
        <p:nvSpPr>
          <p:cNvPr id="28" name="Rectangle 10">
            <a:extLst>
              <a:ext uri="{FF2B5EF4-FFF2-40B4-BE49-F238E27FC236}">
                <a16:creationId xmlns:a16="http://schemas.microsoft.com/office/drawing/2014/main" id="{65B9A2EA-1223-D0BA-1B02-C175E20B1DA8}"/>
              </a:ext>
            </a:extLst>
          </p:cNvPr>
          <p:cNvSpPr/>
          <p:nvPr/>
        </p:nvSpPr>
        <p:spPr>
          <a:xfrm>
            <a:off x="3064371" y="3453975"/>
            <a:ext cx="1363938" cy="16416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200" b="1" dirty="0"/>
              <a:t>Identify The turning point of Clinical Phenotypic   </a:t>
            </a:r>
            <a:endParaRPr lang="en-SG" sz="1050" dirty="0"/>
          </a:p>
        </p:txBody>
      </p:sp>
    </p:spTree>
    <p:extLst>
      <p:ext uri="{BB962C8B-B14F-4D97-AF65-F5344CB8AC3E}">
        <p14:creationId xmlns:p14="http://schemas.microsoft.com/office/powerpoint/2010/main" val="321678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6A9-C979-7D18-B91C-357220FCF7A5}"/>
              </a:ext>
            </a:extLst>
          </p:cNvPr>
          <p:cNvSpPr>
            <a:spLocks noGrp="1"/>
          </p:cNvSpPr>
          <p:nvPr>
            <p:ph type="title"/>
          </p:nvPr>
        </p:nvSpPr>
        <p:spPr>
          <a:xfrm>
            <a:off x="219379" y="120499"/>
            <a:ext cx="11506200" cy="415498"/>
          </a:xfrm>
        </p:spPr>
        <p:txBody>
          <a:bodyPr/>
          <a:lstStyle/>
          <a:p>
            <a:r>
              <a:rPr lang="en-US" altLang="zh-CN" dirty="0">
                <a:latin typeface="+mn-lt"/>
                <a:cs typeface="Times New Roman" panose="02020603050405020304" pitchFamily="18" charset="0"/>
              </a:rPr>
              <a:t>Result</a:t>
            </a:r>
            <a:endParaRPr lang="en-SG" dirty="0">
              <a:latin typeface="+mn-lt"/>
              <a:cs typeface="Times New Roman" panose="02020603050405020304" pitchFamily="18" charset="0"/>
            </a:endParaRPr>
          </a:p>
        </p:txBody>
      </p:sp>
      <p:sp>
        <p:nvSpPr>
          <p:cNvPr id="3" name="Slide Number Placeholder 2">
            <a:extLst>
              <a:ext uri="{FF2B5EF4-FFF2-40B4-BE49-F238E27FC236}">
                <a16:creationId xmlns:a16="http://schemas.microsoft.com/office/drawing/2014/main" id="{7952CD77-6357-458F-EEC3-F7ED5B863475}"/>
              </a:ext>
            </a:extLst>
          </p:cNvPr>
          <p:cNvSpPr>
            <a:spLocks noGrp="1"/>
          </p:cNvSpPr>
          <p:nvPr>
            <p:ph type="sldNum" sz="quarter" idx="11"/>
          </p:nvPr>
        </p:nvSpPr>
        <p:spPr/>
        <p:txBody>
          <a:bodyPr/>
          <a:lstStyle/>
          <a:p>
            <a:fld id="{D3FCA764-46D2-4FC3-A118-04844DC44008}" type="slidenum">
              <a:rPr lang="en-US" smtClean="0"/>
              <a:pPr/>
              <a:t>9</a:t>
            </a:fld>
            <a:endParaRPr lang="en-US"/>
          </a:p>
        </p:txBody>
      </p:sp>
      <p:pic>
        <p:nvPicPr>
          <p:cNvPr id="9" name="Graphic 8" descr="Woman with solid fill">
            <a:extLst>
              <a:ext uri="{FF2B5EF4-FFF2-40B4-BE49-F238E27FC236}">
                <a16:creationId xmlns:a16="http://schemas.microsoft.com/office/drawing/2014/main" id="{10040DF3-649D-18DA-D230-1E152BBB58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09" y="601249"/>
            <a:ext cx="605117" cy="605117"/>
          </a:xfrm>
          <a:prstGeom prst="rect">
            <a:avLst/>
          </a:prstGeom>
        </p:spPr>
      </p:pic>
      <p:sp>
        <p:nvSpPr>
          <p:cNvPr id="10" name="TextBox 9">
            <a:extLst>
              <a:ext uri="{FF2B5EF4-FFF2-40B4-BE49-F238E27FC236}">
                <a16:creationId xmlns:a16="http://schemas.microsoft.com/office/drawing/2014/main" id="{5476E4DE-92C5-1D5D-DDF9-FC3AEA335E43}"/>
              </a:ext>
            </a:extLst>
          </p:cNvPr>
          <p:cNvSpPr txBox="1"/>
          <p:nvPr/>
        </p:nvSpPr>
        <p:spPr>
          <a:xfrm>
            <a:off x="601750" y="690124"/>
            <a:ext cx="1495564" cy="430887"/>
          </a:xfrm>
          <a:prstGeom prst="rect">
            <a:avLst/>
          </a:prstGeom>
          <a:noFill/>
        </p:spPr>
        <p:txBody>
          <a:bodyPr wrap="square" rtlCol="0">
            <a:spAutoFit/>
          </a:bodyPr>
          <a:lstStyle/>
          <a:p>
            <a:r>
              <a:rPr lang="en-US" sz="1100" b="1" dirty="0"/>
              <a:t>164 healthy women</a:t>
            </a:r>
          </a:p>
          <a:p>
            <a:r>
              <a:rPr lang="en-US" sz="1100" b="1" dirty="0"/>
              <a:t>Shanghai</a:t>
            </a:r>
            <a:endParaRPr lang="en-SG" sz="1100" b="1" dirty="0"/>
          </a:p>
        </p:txBody>
      </p:sp>
      <p:graphicFrame>
        <p:nvGraphicFramePr>
          <p:cNvPr id="12" name="Table 11">
            <a:extLst>
              <a:ext uri="{FF2B5EF4-FFF2-40B4-BE49-F238E27FC236}">
                <a16:creationId xmlns:a16="http://schemas.microsoft.com/office/drawing/2014/main" id="{6EF03BDF-0816-175A-EBD7-FAFCE8B1B172}"/>
              </a:ext>
            </a:extLst>
          </p:cNvPr>
          <p:cNvGraphicFramePr>
            <a:graphicFrameLocks noGrp="1"/>
          </p:cNvGraphicFramePr>
          <p:nvPr/>
        </p:nvGraphicFramePr>
        <p:xfrm>
          <a:off x="286977" y="1360414"/>
          <a:ext cx="2331159" cy="1263790"/>
        </p:xfrm>
        <a:graphic>
          <a:graphicData uri="http://schemas.openxmlformats.org/drawingml/2006/table">
            <a:tbl>
              <a:tblPr>
                <a:tableStyleId>{5940675A-B579-460E-94D1-54222C63F5DA}</a:tableStyleId>
              </a:tblPr>
              <a:tblGrid>
                <a:gridCol w="777053">
                  <a:extLst>
                    <a:ext uri="{9D8B030D-6E8A-4147-A177-3AD203B41FA5}">
                      <a16:colId xmlns:a16="http://schemas.microsoft.com/office/drawing/2014/main" val="552565489"/>
                    </a:ext>
                  </a:extLst>
                </a:gridCol>
                <a:gridCol w="777053">
                  <a:extLst>
                    <a:ext uri="{9D8B030D-6E8A-4147-A177-3AD203B41FA5}">
                      <a16:colId xmlns:a16="http://schemas.microsoft.com/office/drawing/2014/main" val="751720573"/>
                    </a:ext>
                  </a:extLst>
                </a:gridCol>
                <a:gridCol w="777053">
                  <a:extLst>
                    <a:ext uri="{9D8B030D-6E8A-4147-A177-3AD203B41FA5}">
                      <a16:colId xmlns:a16="http://schemas.microsoft.com/office/drawing/2014/main" val="2435108550"/>
                    </a:ext>
                  </a:extLst>
                </a:gridCol>
              </a:tblGrid>
              <a:tr h="211492">
                <a:tc>
                  <a:txBody>
                    <a:bodyPr/>
                    <a:lstStyle/>
                    <a:p>
                      <a:pPr marL="64008" algn="ctr" latinLnBrk="0"/>
                      <a:r>
                        <a:rPr lang="en-SG" sz="800">
                          <a:effectLst/>
                        </a:rPr>
                        <a:t>Group</a:t>
                      </a:r>
                    </a:p>
                  </a:txBody>
                  <a:tcPr marL="40019" marR="40019" marT="20009" marB="20009" anchor="ctr"/>
                </a:tc>
                <a:tc>
                  <a:txBody>
                    <a:bodyPr/>
                    <a:lstStyle/>
                    <a:p>
                      <a:pPr marL="64008" algn="ctr" latinLnBrk="0"/>
                      <a:r>
                        <a:rPr lang="en-SG" sz="800">
                          <a:effectLst/>
                        </a:rPr>
                        <a:t>Age</a:t>
                      </a:r>
                    </a:p>
                  </a:txBody>
                  <a:tcPr marL="40019" marR="40019" marT="20009" marB="20009" anchor="ctr"/>
                </a:tc>
                <a:tc>
                  <a:txBody>
                    <a:bodyPr/>
                    <a:lstStyle/>
                    <a:p>
                      <a:pPr marL="64008" algn="ctr" latinLnBrk="0"/>
                      <a:r>
                        <a:rPr lang="en-SG" sz="800" dirty="0">
                          <a:effectLst/>
                        </a:rPr>
                        <a:t>Number</a:t>
                      </a:r>
                    </a:p>
                  </a:txBody>
                  <a:tcPr marL="40019" marR="40019" marT="20009" marB="20009" anchor="ctr"/>
                </a:tc>
                <a:extLst>
                  <a:ext uri="{0D108BD9-81ED-4DB2-BD59-A6C34878D82A}">
                    <a16:rowId xmlns:a16="http://schemas.microsoft.com/office/drawing/2014/main" val="3553371652"/>
                  </a:ext>
                </a:extLst>
              </a:tr>
              <a:tr h="178072">
                <a:tc>
                  <a:txBody>
                    <a:bodyPr/>
                    <a:lstStyle/>
                    <a:p>
                      <a:pPr marL="64008" algn="ctr" latinLnBrk="0"/>
                      <a:r>
                        <a:rPr lang="en-SG" sz="800">
                          <a:effectLst/>
                        </a:rPr>
                        <a:t>G1</a:t>
                      </a:r>
                    </a:p>
                  </a:txBody>
                  <a:tcPr marL="40019" marR="40019" marT="20009" marB="20009" anchor="ctr"/>
                </a:tc>
                <a:tc>
                  <a:txBody>
                    <a:bodyPr/>
                    <a:lstStyle/>
                    <a:p>
                      <a:pPr marL="64008" algn="ctr" latinLnBrk="0"/>
                      <a:r>
                        <a:rPr lang="en-SG" sz="800">
                          <a:effectLst/>
                        </a:rPr>
                        <a:t>18-25</a:t>
                      </a:r>
                    </a:p>
                  </a:txBody>
                  <a:tcPr marL="40019" marR="40019" marT="20009" marB="20009" anchor="ctr"/>
                </a:tc>
                <a:tc>
                  <a:txBody>
                    <a:bodyPr/>
                    <a:lstStyle/>
                    <a:p>
                      <a:pPr marL="64008" algn="ctr" latinLnBrk="0"/>
                      <a:r>
                        <a:rPr lang="en-SG" sz="800" dirty="0">
                          <a:effectLst/>
                        </a:rPr>
                        <a:t>27</a:t>
                      </a:r>
                    </a:p>
                  </a:txBody>
                  <a:tcPr marL="40019" marR="40019" marT="20009" marB="20009" anchor="ctr"/>
                </a:tc>
                <a:extLst>
                  <a:ext uri="{0D108BD9-81ED-4DB2-BD59-A6C34878D82A}">
                    <a16:rowId xmlns:a16="http://schemas.microsoft.com/office/drawing/2014/main" val="3604669791"/>
                  </a:ext>
                </a:extLst>
              </a:tr>
              <a:tr h="178072">
                <a:tc>
                  <a:txBody>
                    <a:bodyPr/>
                    <a:lstStyle/>
                    <a:p>
                      <a:pPr marL="64008" algn="ctr" latinLnBrk="0"/>
                      <a:r>
                        <a:rPr lang="en-SG" sz="800" dirty="0">
                          <a:effectLst/>
                        </a:rPr>
                        <a:t>G2</a:t>
                      </a:r>
                    </a:p>
                  </a:txBody>
                  <a:tcPr marL="40019" marR="40019" marT="20009" marB="20009" anchor="ctr"/>
                </a:tc>
                <a:tc>
                  <a:txBody>
                    <a:bodyPr/>
                    <a:lstStyle/>
                    <a:p>
                      <a:pPr marL="64008" algn="ctr" latinLnBrk="0"/>
                      <a:r>
                        <a:rPr lang="en-SG" sz="800">
                          <a:effectLst/>
                        </a:rPr>
                        <a:t>26-30</a:t>
                      </a:r>
                    </a:p>
                  </a:txBody>
                  <a:tcPr marL="40019" marR="40019" marT="20009" marB="20009" anchor="ctr"/>
                </a:tc>
                <a:tc>
                  <a:txBody>
                    <a:bodyPr/>
                    <a:lstStyle/>
                    <a:p>
                      <a:pPr marL="64008" algn="ctr" latinLnBrk="0"/>
                      <a:r>
                        <a:rPr lang="en-SG" sz="800">
                          <a:effectLst/>
                        </a:rPr>
                        <a:t>25</a:t>
                      </a:r>
                    </a:p>
                  </a:txBody>
                  <a:tcPr marL="40019" marR="40019" marT="20009" marB="20009" anchor="ctr"/>
                </a:tc>
                <a:extLst>
                  <a:ext uri="{0D108BD9-81ED-4DB2-BD59-A6C34878D82A}">
                    <a16:rowId xmlns:a16="http://schemas.microsoft.com/office/drawing/2014/main" val="1759265043"/>
                  </a:ext>
                </a:extLst>
              </a:tr>
              <a:tr h="178072">
                <a:tc>
                  <a:txBody>
                    <a:bodyPr/>
                    <a:lstStyle/>
                    <a:p>
                      <a:pPr marL="64008" algn="ctr" latinLnBrk="0"/>
                      <a:r>
                        <a:rPr lang="en-SG" sz="800">
                          <a:effectLst/>
                        </a:rPr>
                        <a:t>G3</a:t>
                      </a:r>
                    </a:p>
                  </a:txBody>
                  <a:tcPr marL="40019" marR="40019" marT="20009" marB="20009" anchor="ctr"/>
                </a:tc>
                <a:tc>
                  <a:txBody>
                    <a:bodyPr/>
                    <a:lstStyle/>
                    <a:p>
                      <a:pPr marL="64008" algn="ctr" latinLnBrk="0"/>
                      <a:r>
                        <a:rPr lang="en-SG" sz="800" dirty="0">
                          <a:effectLst/>
                        </a:rPr>
                        <a:t>31-35</a:t>
                      </a:r>
                    </a:p>
                  </a:txBody>
                  <a:tcPr marL="40019" marR="40019" marT="20009" marB="20009" anchor="ctr"/>
                </a:tc>
                <a:tc>
                  <a:txBody>
                    <a:bodyPr/>
                    <a:lstStyle/>
                    <a:p>
                      <a:pPr marL="64008" algn="ctr" latinLnBrk="0"/>
                      <a:r>
                        <a:rPr lang="en-SG" sz="800" dirty="0">
                          <a:effectLst/>
                        </a:rPr>
                        <a:t>24</a:t>
                      </a:r>
                    </a:p>
                  </a:txBody>
                  <a:tcPr marL="40019" marR="40019" marT="20009" marB="20009" anchor="ctr"/>
                </a:tc>
                <a:extLst>
                  <a:ext uri="{0D108BD9-81ED-4DB2-BD59-A6C34878D82A}">
                    <a16:rowId xmlns:a16="http://schemas.microsoft.com/office/drawing/2014/main" val="4179267979"/>
                  </a:ext>
                </a:extLst>
              </a:tr>
              <a:tr h="178072">
                <a:tc>
                  <a:txBody>
                    <a:bodyPr/>
                    <a:lstStyle/>
                    <a:p>
                      <a:pPr marL="64008" algn="ctr" latinLnBrk="0"/>
                      <a:r>
                        <a:rPr lang="en-SG" sz="800">
                          <a:effectLst/>
                        </a:rPr>
                        <a:t>G4</a:t>
                      </a:r>
                    </a:p>
                  </a:txBody>
                  <a:tcPr marL="40019" marR="40019" marT="20009" marB="20009" anchor="ctr"/>
                </a:tc>
                <a:tc>
                  <a:txBody>
                    <a:bodyPr/>
                    <a:lstStyle/>
                    <a:p>
                      <a:pPr marL="64008" algn="ctr" latinLnBrk="0"/>
                      <a:r>
                        <a:rPr lang="en-SG" sz="800">
                          <a:effectLst/>
                        </a:rPr>
                        <a:t>36-40</a:t>
                      </a:r>
                    </a:p>
                  </a:txBody>
                  <a:tcPr marL="40019" marR="40019" marT="20009" marB="20009" anchor="ctr"/>
                </a:tc>
                <a:tc>
                  <a:txBody>
                    <a:bodyPr/>
                    <a:lstStyle/>
                    <a:p>
                      <a:pPr marL="64008" algn="ctr" latinLnBrk="0"/>
                      <a:r>
                        <a:rPr lang="en-SG" sz="800">
                          <a:effectLst/>
                        </a:rPr>
                        <a:t>33</a:t>
                      </a:r>
                    </a:p>
                  </a:txBody>
                  <a:tcPr marL="40019" marR="40019" marT="20009" marB="20009" anchor="ctr"/>
                </a:tc>
                <a:extLst>
                  <a:ext uri="{0D108BD9-81ED-4DB2-BD59-A6C34878D82A}">
                    <a16:rowId xmlns:a16="http://schemas.microsoft.com/office/drawing/2014/main" val="3069507730"/>
                  </a:ext>
                </a:extLst>
              </a:tr>
              <a:tr h="119683">
                <a:tc>
                  <a:txBody>
                    <a:bodyPr/>
                    <a:lstStyle/>
                    <a:p>
                      <a:pPr marL="64008" algn="ctr" latinLnBrk="0"/>
                      <a:r>
                        <a:rPr lang="en-SG" sz="800">
                          <a:effectLst/>
                        </a:rPr>
                        <a:t>G5</a:t>
                      </a:r>
                    </a:p>
                  </a:txBody>
                  <a:tcPr marL="40019" marR="40019" marT="20009" marB="20009" anchor="ctr"/>
                </a:tc>
                <a:tc>
                  <a:txBody>
                    <a:bodyPr/>
                    <a:lstStyle/>
                    <a:p>
                      <a:pPr marL="64008" algn="ctr" latinLnBrk="0"/>
                      <a:r>
                        <a:rPr lang="en-SG" sz="800">
                          <a:effectLst/>
                        </a:rPr>
                        <a:t>41-50</a:t>
                      </a:r>
                    </a:p>
                  </a:txBody>
                  <a:tcPr marL="40019" marR="40019" marT="20009" marB="20009" anchor="ctr"/>
                </a:tc>
                <a:tc>
                  <a:txBody>
                    <a:bodyPr/>
                    <a:lstStyle/>
                    <a:p>
                      <a:pPr marL="64008" algn="ctr" latinLnBrk="0"/>
                      <a:r>
                        <a:rPr lang="en-SG" sz="800">
                          <a:effectLst/>
                        </a:rPr>
                        <a:t>30</a:t>
                      </a:r>
                    </a:p>
                  </a:txBody>
                  <a:tcPr marL="40019" marR="40019" marT="20009" marB="20009" anchor="ctr"/>
                </a:tc>
                <a:extLst>
                  <a:ext uri="{0D108BD9-81ED-4DB2-BD59-A6C34878D82A}">
                    <a16:rowId xmlns:a16="http://schemas.microsoft.com/office/drawing/2014/main" val="643575010"/>
                  </a:ext>
                </a:extLst>
              </a:tr>
              <a:tr h="178072">
                <a:tc>
                  <a:txBody>
                    <a:bodyPr/>
                    <a:lstStyle/>
                    <a:p>
                      <a:pPr marL="64008" algn="ctr" latinLnBrk="0"/>
                      <a:r>
                        <a:rPr lang="en-SG" sz="800">
                          <a:effectLst/>
                        </a:rPr>
                        <a:t>G6</a:t>
                      </a:r>
                    </a:p>
                  </a:txBody>
                  <a:tcPr marL="40019" marR="40019" marT="20009" marB="20009" anchor="ctr"/>
                </a:tc>
                <a:tc>
                  <a:txBody>
                    <a:bodyPr/>
                    <a:lstStyle/>
                    <a:p>
                      <a:pPr marL="64008" algn="ctr" latinLnBrk="0"/>
                      <a:r>
                        <a:rPr lang="en-SG" sz="800">
                          <a:effectLst/>
                        </a:rPr>
                        <a:t>51-60</a:t>
                      </a:r>
                    </a:p>
                  </a:txBody>
                  <a:tcPr marL="40019" marR="40019" marT="20009" marB="20009" anchor="ctr"/>
                </a:tc>
                <a:tc>
                  <a:txBody>
                    <a:bodyPr/>
                    <a:lstStyle/>
                    <a:p>
                      <a:pPr marL="64008" algn="ctr" latinLnBrk="0"/>
                      <a:r>
                        <a:rPr lang="en-SG" sz="800" dirty="0">
                          <a:effectLst/>
                        </a:rPr>
                        <a:t>25</a:t>
                      </a:r>
                    </a:p>
                  </a:txBody>
                  <a:tcPr marL="40019" marR="40019" marT="20009" marB="20009" anchor="ctr"/>
                </a:tc>
                <a:extLst>
                  <a:ext uri="{0D108BD9-81ED-4DB2-BD59-A6C34878D82A}">
                    <a16:rowId xmlns:a16="http://schemas.microsoft.com/office/drawing/2014/main" val="2984483135"/>
                  </a:ext>
                </a:extLst>
              </a:tr>
            </a:tbl>
          </a:graphicData>
        </a:graphic>
      </p:graphicFrame>
      <p:sp>
        <p:nvSpPr>
          <p:cNvPr id="15" name="TextBox 14">
            <a:extLst>
              <a:ext uri="{FF2B5EF4-FFF2-40B4-BE49-F238E27FC236}">
                <a16:creationId xmlns:a16="http://schemas.microsoft.com/office/drawing/2014/main" id="{64B543B2-C183-2FB6-553C-A9FBF60AE049}"/>
              </a:ext>
            </a:extLst>
          </p:cNvPr>
          <p:cNvSpPr txBox="1"/>
          <p:nvPr/>
        </p:nvSpPr>
        <p:spPr>
          <a:xfrm>
            <a:off x="9871004" y="301522"/>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dirty="0"/>
              <a:t>Life Habit Impact</a:t>
            </a:r>
          </a:p>
          <a:p>
            <a:pPr marL="171450" indent="-171450">
              <a:buFont typeface="Arial" panose="020B0604020202020204" pitchFamily="34" charset="0"/>
              <a:buChar char="•"/>
            </a:pPr>
            <a:r>
              <a:rPr lang="en-US" altLang="zh-CN" sz="1050" b="0" dirty="0">
                <a:latin typeface="+mn-lt"/>
                <a:cs typeface="Times New Roman" panose="02020603050405020304" pitchFamily="18" charset="0"/>
              </a:rPr>
              <a:t>Lifestyle Factors Including Pollution, Use Of Skin Care And Social Media Are Important Exposomes Affecting Pre-aging</a:t>
            </a:r>
            <a:r>
              <a:rPr lang="zh-CN" altLang="en-US" sz="1050" b="0" dirty="0">
                <a:latin typeface="+mn-lt"/>
                <a:cs typeface="Times New Roman" panose="02020603050405020304" pitchFamily="18" charset="0"/>
              </a:rPr>
              <a:t>，</a:t>
            </a:r>
            <a:r>
              <a:rPr lang="en-US" altLang="zh-CN" sz="1050" b="0" dirty="0">
                <a:highlight>
                  <a:srgbClr val="FFFF00"/>
                </a:highlight>
                <a:latin typeface="+mn-lt"/>
                <a:cs typeface="Times New Roman" panose="02020603050405020304" pitchFamily="18" charset="0"/>
              </a:rPr>
              <a:t>WIP</a:t>
            </a:r>
            <a:endParaRPr lang="en-SG" b="0" dirty="0">
              <a:highlight>
                <a:srgbClr val="FFFF00"/>
              </a:highlight>
            </a:endParaRPr>
          </a:p>
        </p:txBody>
      </p:sp>
      <p:sp>
        <p:nvSpPr>
          <p:cNvPr id="72" name="Rectangle 10">
            <a:extLst>
              <a:ext uri="{FF2B5EF4-FFF2-40B4-BE49-F238E27FC236}">
                <a16:creationId xmlns:a16="http://schemas.microsoft.com/office/drawing/2014/main" id="{C0D72CDC-8228-4145-221F-0B57AEB2C563}"/>
              </a:ext>
            </a:extLst>
          </p:cNvPr>
          <p:cNvSpPr/>
          <p:nvPr/>
        </p:nvSpPr>
        <p:spPr>
          <a:xfrm>
            <a:off x="4965976" y="336304"/>
            <a:ext cx="4570937" cy="193816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altLang="zh-CN" sz="1200" b="1" dirty="0"/>
              <a:t>What is the </a:t>
            </a:r>
            <a:r>
              <a:rPr lang="en-US" sz="1200" b="1" dirty="0"/>
              <a:t>Objective Pre-aging phenotype based on chronological age?</a:t>
            </a:r>
          </a:p>
          <a:p>
            <a:pPr algn="ctr"/>
            <a:r>
              <a:rPr lang="en-US" sz="1200" b="1" dirty="0"/>
              <a:t> </a:t>
            </a: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11" name="Rectangle 10">
            <a:extLst>
              <a:ext uri="{FF2B5EF4-FFF2-40B4-BE49-F238E27FC236}">
                <a16:creationId xmlns:a16="http://schemas.microsoft.com/office/drawing/2014/main" id="{31B8C943-0521-4BB7-1D68-D22D84612CB8}"/>
              </a:ext>
            </a:extLst>
          </p:cNvPr>
          <p:cNvSpPr/>
          <p:nvPr/>
        </p:nvSpPr>
        <p:spPr>
          <a:xfrm>
            <a:off x="282993" y="3448622"/>
            <a:ext cx="2331159" cy="86212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b="1" dirty="0"/>
              <a:t>Objective aging phenotype</a:t>
            </a:r>
            <a:endParaRPr lang="en-US" sz="1050" b="1" dirty="0"/>
          </a:p>
          <a:p>
            <a:r>
              <a:rPr lang="en-US" sz="1050" b="1" dirty="0"/>
              <a:t>125 skin parameters </a:t>
            </a:r>
          </a:p>
          <a:p>
            <a:pPr marL="285750" indent="-285750">
              <a:buFont typeface="Arial" panose="020B0604020202020204" pitchFamily="34" charset="0"/>
              <a:buChar char="•"/>
            </a:pPr>
            <a:r>
              <a:rPr lang="en-SG" sz="1050" dirty="0"/>
              <a:t>Clinical evaluation - </a:t>
            </a:r>
            <a:r>
              <a:rPr lang="en-US" altLang="zh-CN" sz="1050" b="1" dirty="0"/>
              <a:t>13 pre-aging related attributes</a:t>
            </a:r>
            <a:endParaRPr lang="en-SG" sz="1050" dirty="0"/>
          </a:p>
          <a:p>
            <a:pPr marL="285750" indent="-285750">
              <a:buFont typeface="Arial" panose="020B0604020202020204" pitchFamily="34" charset="0"/>
              <a:buChar char="•"/>
            </a:pPr>
            <a:r>
              <a:rPr lang="en-SG" sz="1050" dirty="0"/>
              <a:t>Instrument measurements </a:t>
            </a:r>
          </a:p>
        </p:txBody>
      </p:sp>
      <p:sp>
        <p:nvSpPr>
          <p:cNvPr id="84" name="箭头: 右 83">
            <a:extLst>
              <a:ext uri="{FF2B5EF4-FFF2-40B4-BE49-F238E27FC236}">
                <a16:creationId xmlns:a16="http://schemas.microsoft.com/office/drawing/2014/main" id="{00F78124-8BE1-B56A-008C-83EADC0B003B}"/>
              </a:ext>
            </a:extLst>
          </p:cNvPr>
          <p:cNvSpPr/>
          <p:nvPr/>
        </p:nvSpPr>
        <p:spPr>
          <a:xfrm>
            <a:off x="4479878" y="4013537"/>
            <a:ext cx="320895" cy="39438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37" name="Rectangle 10">
            <a:extLst>
              <a:ext uri="{FF2B5EF4-FFF2-40B4-BE49-F238E27FC236}">
                <a16:creationId xmlns:a16="http://schemas.microsoft.com/office/drawing/2014/main" id="{A5BE2EF2-0AA0-8D24-CE1F-EC6BB4DB8850}"/>
              </a:ext>
            </a:extLst>
          </p:cNvPr>
          <p:cNvSpPr/>
          <p:nvPr/>
        </p:nvSpPr>
        <p:spPr>
          <a:xfrm>
            <a:off x="4965976" y="4546673"/>
            <a:ext cx="4549550" cy="188126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sz="1200" b="1" dirty="0"/>
          </a:p>
          <a:p>
            <a:pPr algn="ctr"/>
            <a:r>
              <a:rPr lang="en-US" sz="1200" b="1" dirty="0"/>
              <a:t>What Pre-aging phenotype accelerate Perceived age </a:t>
            </a:r>
          </a:p>
          <a:p>
            <a:pPr algn="ctr"/>
            <a:r>
              <a:rPr lang="en-US" sz="1200" b="1" dirty="0"/>
              <a:t>except </a:t>
            </a:r>
            <a:r>
              <a:rPr lang="en-US" altLang="zh-CN" sz="1200" b="1" dirty="0"/>
              <a:t>influence of chronological age?</a:t>
            </a: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74" name="箭头: 右 87">
            <a:extLst>
              <a:ext uri="{FF2B5EF4-FFF2-40B4-BE49-F238E27FC236}">
                <a16:creationId xmlns:a16="http://schemas.microsoft.com/office/drawing/2014/main" id="{215796FD-1693-D1A6-25DA-0BD215304DBA}"/>
              </a:ext>
            </a:extLst>
          </p:cNvPr>
          <p:cNvSpPr/>
          <p:nvPr/>
        </p:nvSpPr>
        <p:spPr>
          <a:xfrm rot="5400000">
            <a:off x="1145228" y="2779982"/>
            <a:ext cx="507548" cy="486084"/>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19" name="Rectangle 10">
            <a:extLst>
              <a:ext uri="{FF2B5EF4-FFF2-40B4-BE49-F238E27FC236}">
                <a16:creationId xmlns:a16="http://schemas.microsoft.com/office/drawing/2014/main" id="{7C5F651F-0A8B-9ECA-8C8A-2FD712C59130}"/>
              </a:ext>
            </a:extLst>
          </p:cNvPr>
          <p:cNvSpPr/>
          <p:nvPr/>
        </p:nvSpPr>
        <p:spPr>
          <a:xfrm>
            <a:off x="4965977" y="2411952"/>
            <a:ext cx="4571008" cy="201438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ltLang="zh-CN" sz="1200" b="1" dirty="0"/>
          </a:p>
          <a:p>
            <a:pPr algn="ctr"/>
            <a:r>
              <a:rPr lang="en-US" altLang="zh-CN" sz="1200" b="1" dirty="0"/>
              <a:t>What is the Consumer </a:t>
            </a:r>
            <a:r>
              <a:rPr lang="en-US" sz="1200" b="1" dirty="0"/>
              <a:t>Subjective Pre-aging </a:t>
            </a:r>
            <a:r>
              <a:rPr lang="en-US" altLang="zh-CN" sz="1200" b="1" dirty="0"/>
              <a:t>phenotype</a:t>
            </a:r>
            <a:r>
              <a:rPr lang="en-US" sz="1200" b="1" dirty="0"/>
              <a:t> based on chronological age? </a:t>
            </a:r>
          </a:p>
          <a:p>
            <a:pPr algn="ctr"/>
            <a:endParaRPr lang="en-US" sz="1200" b="1"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a:p>
            <a:pPr algn="ctr"/>
            <a:endParaRPr lang="en-SG" sz="1050" dirty="0"/>
          </a:p>
        </p:txBody>
      </p:sp>
      <p:sp>
        <p:nvSpPr>
          <p:cNvPr id="24" name="Rectangle 23">
            <a:extLst>
              <a:ext uri="{FF2B5EF4-FFF2-40B4-BE49-F238E27FC236}">
                <a16:creationId xmlns:a16="http://schemas.microsoft.com/office/drawing/2014/main" id="{26ACF9E1-20A7-D28F-A15F-F7889969DD65}"/>
              </a:ext>
            </a:extLst>
          </p:cNvPr>
          <p:cNvSpPr/>
          <p:nvPr/>
        </p:nvSpPr>
        <p:spPr>
          <a:xfrm>
            <a:off x="282993" y="4443022"/>
            <a:ext cx="2331159" cy="321578"/>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b="1" dirty="0"/>
              <a:t>Subjective aging phenotype </a:t>
            </a:r>
            <a:r>
              <a:rPr lang="en-US" altLang="zh-CN" sz="1050" dirty="0"/>
              <a:t>Quality of Life QN</a:t>
            </a:r>
            <a:endParaRPr lang="en-SG" sz="1050" dirty="0"/>
          </a:p>
        </p:txBody>
      </p:sp>
      <p:sp>
        <p:nvSpPr>
          <p:cNvPr id="67" name="箭头: 右 83">
            <a:extLst>
              <a:ext uri="{FF2B5EF4-FFF2-40B4-BE49-F238E27FC236}">
                <a16:creationId xmlns:a16="http://schemas.microsoft.com/office/drawing/2014/main" id="{DD207523-B2A0-418A-A707-CC9B73EF2331}"/>
              </a:ext>
            </a:extLst>
          </p:cNvPr>
          <p:cNvSpPr/>
          <p:nvPr/>
        </p:nvSpPr>
        <p:spPr>
          <a:xfrm>
            <a:off x="2782356" y="4026789"/>
            <a:ext cx="259799" cy="36866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68" name="TextBox 67">
            <a:extLst>
              <a:ext uri="{FF2B5EF4-FFF2-40B4-BE49-F238E27FC236}">
                <a16:creationId xmlns:a16="http://schemas.microsoft.com/office/drawing/2014/main" id="{E5AE810D-50F7-9E2E-EF1E-6484CC4A5487}"/>
              </a:ext>
            </a:extLst>
          </p:cNvPr>
          <p:cNvSpPr txBox="1"/>
          <p:nvPr/>
        </p:nvSpPr>
        <p:spPr>
          <a:xfrm>
            <a:off x="9875513" y="2392171"/>
            <a:ext cx="2029510" cy="2003281"/>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marL="171450" indent="-171450">
              <a:buFont typeface="Arial" panose="020B0604020202020204" pitchFamily="34" charset="0"/>
              <a:buChar char="•"/>
            </a:pPr>
            <a:r>
              <a:rPr lang="en-US" altLang="zh-CN" b="0" dirty="0">
                <a:highlight>
                  <a:srgbClr val="FFFF00"/>
                </a:highlight>
              </a:rPr>
              <a:t>WIP</a:t>
            </a:r>
            <a:endParaRPr lang="en-SG" dirty="0">
              <a:highlight>
                <a:srgbClr val="FFFF00"/>
              </a:highlight>
            </a:endParaRPr>
          </a:p>
        </p:txBody>
      </p:sp>
      <p:sp>
        <p:nvSpPr>
          <p:cNvPr id="69" name="TextBox 68">
            <a:extLst>
              <a:ext uri="{FF2B5EF4-FFF2-40B4-BE49-F238E27FC236}">
                <a16:creationId xmlns:a16="http://schemas.microsoft.com/office/drawing/2014/main" id="{3D974CFC-E16C-3971-B1FE-64A787823231}"/>
              </a:ext>
            </a:extLst>
          </p:cNvPr>
          <p:cNvSpPr txBox="1"/>
          <p:nvPr/>
        </p:nvSpPr>
        <p:spPr>
          <a:xfrm>
            <a:off x="9889446" y="4558702"/>
            <a:ext cx="2029510" cy="1881272"/>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defPPr>
              <a:defRPr lang="en-US"/>
            </a:defPPr>
            <a:lvl1pPr>
              <a:defRPr sz="1050" b="1"/>
            </a:lvl1pPr>
            <a:lvl2pPr marL="742950" lvl="1" indent="-285750">
              <a:buFont typeface="Arial" panose="020B0604020202020204" pitchFamily="34" charset="0"/>
              <a:buChar char="•"/>
              <a:defRPr sz="1050"/>
            </a:lvl2pPr>
          </a:lstStyle>
          <a:p>
            <a:pPr algn="ctr"/>
            <a:r>
              <a:rPr lang="en-US" altLang="zh-CN" dirty="0"/>
              <a:t>Life Habit</a:t>
            </a:r>
            <a:r>
              <a:rPr lang="en-US" dirty="0"/>
              <a:t> Impact</a:t>
            </a:r>
          </a:p>
          <a:p>
            <a:pPr algn="ctr"/>
            <a:r>
              <a:rPr lang="en-US" b="0" dirty="0"/>
              <a:t>   </a:t>
            </a:r>
            <a:r>
              <a:rPr lang="en-US" altLang="zh-CN" b="0" dirty="0">
                <a:highlight>
                  <a:srgbClr val="FFFF00"/>
                </a:highlight>
              </a:rPr>
              <a:t>WIP</a:t>
            </a:r>
            <a:endParaRPr lang="en-US" b="0" dirty="0">
              <a:highlight>
                <a:srgbClr val="FFFF00"/>
              </a:highlight>
            </a:endParaRPr>
          </a:p>
          <a:p>
            <a:pPr algn="ctr"/>
            <a:endParaRPr lang="en-US" dirty="0"/>
          </a:p>
          <a:p>
            <a:pPr algn="ctr"/>
            <a:endParaRPr lang="en-US" dirty="0"/>
          </a:p>
          <a:p>
            <a:pPr algn="ctr"/>
            <a:r>
              <a:rPr lang="en-US" altLang="zh-CN" dirty="0"/>
              <a:t>18-30</a:t>
            </a:r>
            <a:endParaRPr lang="en-US" dirty="0"/>
          </a:p>
          <a:p>
            <a:pPr algn="ctr"/>
            <a:endParaRPr lang="en-US" dirty="0"/>
          </a:p>
          <a:p>
            <a:pPr algn="ctr"/>
            <a:endParaRPr lang="en-US" dirty="0"/>
          </a:p>
        </p:txBody>
      </p:sp>
      <p:sp>
        <p:nvSpPr>
          <p:cNvPr id="71" name="箭头: 右 87">
            <a:extLst>
              <a:ext uri="{FF2B5EF4-FFF2-40B4-BE49-F238E27FC236}">
                <a16:creationId xmlns:a16="http://schemas.microsoft.com/office/drawing/2014/main" id="{A5AC9D06-4E60-8E77-30B7-755F2B0A8324}"/>
              </a:ext>
            </a:extLst>
          </p:cNvPr>
          <p:cNvSpPr/>
          <p:nvPr/>
        </p:nvSpPr>
        <p:spPr>
          <a:xfrm>
            <a:off x="9559201" y="1172158"/>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5" name="箭头: 右 87">
            <a:extLst>
              <a:ext uri="{FF2B5EF4-FFF2-40B4-BE49-F238E27FC236}">
                <a16:creationId xmlns:a16="http://schemas.microsoft.com/office/drawing/2014/main" id="{B870CF06-932D-58A6-760E-EC63335620E8}"/>
              </a:ext>
            </a:extLst>
          </p:cNvPr>
          <p:cNvSpPr/>
          <p:nvPr/>
        </p:nvSpPr>
        <p:spPr>
          <a:xfrm>
            <a:off x="9559201" y="3253794"/>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6" name="箭头: 右 87">
            <a:extLst>
              <a:ext uri="{FF2B5EF4-FFF2-40B4-BE49-F238E27FC236}">
                <a16:creationId xmlns:a16="http://schemas.microsoft.com/office/drawing/2014/main" id="{1488B9E5-9B9A-0453-3DA1-E4BB9AECF47D}"/>
              </a:ext>
            </a:extLst>
          </p:cNvPr>
          <p:cNvSpPr/>
          <p:nvPr/>
        </p:nvSpPr>
        <p:spPr>
          <a:xfrm>
            <a:off x="9530647" y="5291589"/>
            <a:ext cx="329744" cy="415498"/>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err="1">
              <a:solidFill>
                <a:sysClr val="windowText" lastClr="000000"/>
              </a:solidFill>
            </a:endParaRPr>
          </a:p>
        </p:txBody>
      </p:sp>
      <p:sp>
        <p:nvSpPr>
          <p:cNvPr id="89" name="Rectangle 88">
            <a:extLst>
              <a:ext uri="{FF2B5EF4-FFF2-40B4-BE49-F238E27FC236}">
                <a16:creationId xmlns:a16="http://schemas.microsoft.com/office/drawing/2014/main" id="{141D3BED-014B-D6B4-2CC6-51091F3B7717}"/>
              </a:ext>
            </a:extLst>
          </p:cNvPr>
          <p:cNvSpPr/>
          <p:nvPr/>
        </p:nvSpPr>
        <p:spPr>
          <a:xfrm>
            <a:off x="282993" y="4896878"/>
            <a:ext cx="2331159" cy="32157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r>
              <a:rPr lang="en-US" altLang="zh-CN" sz="1050" dirty="0"/>
              <a:t>Life Habit QN</a:t>
            </a:r>
            <a:endParaRPr lang="en-SG" sz="1050" dirty="0"/>
          </a:p>
        </p:txBody>
      </p:sp>
      <p:sp>
        <p:nvSpPr>
          <p:cNvPr id="28" name="Rectangle 10">
            <a:extLst>
              <a:ext uri="{FF2B5EF4-FFF2-40B4-BE49-F238E27FC236}">
                <a16:creationId xmlns:a16="http://schemas.microsoft.com/office/drawing/2014/main" id="{65B9A2EA-1223-D0BA-1B02-C175E20B1DA8}"/>
              </a:ext>
            </a:extLst>
          </p:cNvPr>
          <p:cNvSpPr/>
          <p:nvPr/>
        </p:nvSpPr>
        <p:spPr>
          <a:xfrm>
            <a:off x="3064371" y="3453975"/>
            <a:ext cx="1363938" cy="1641686"/>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1200" b="1" dirty="0"/>
              <a:t>Identify The turning point of Clinical Phenotypic   </a:t>
            </a:r>
            <a:endParaRPr lang="en-SG" sz="1050" dirty="0"/>
          </a:p>
        </p:txBody>
      </p:sp>
      <p:grpSp>
        <p:nvGrpSpPr>
          <p:cNvPr id="13" name="组合 18">
            <a:extLst>
              <a:ext uri="{FF2B5EF4-FFF2-40B4-BE49-F238E27FC236}">
                <a16:creationId xmlns:a16="http://schemas.microsoft.com/office/drawing/2014/main" id="{519EC208-02B6-77A1-A2FA-FC9910627512}"/>
              </a:ext>
            </a:extLst>
          </p:cNvPr>
          <p:cNvGrpSpPr/>
          <p:nvPr/>
        </p:nvGrpSpPr>
        <p:grpSpPr>
          <a:xfrm>
            <a:off x="2786037" y="5141206"/>
            <a:ext cx="1857541" cy="1596295"/>
            <a:chOff x="986877" y="1719803"/>
            <a:chExt cx="3695480" cy="3695480"/>
          </a:xfrm>
        </p:grpSpPr>
        <p:pic>
          <p:nvPicPr>
            <p:cNvPr id="16" name="图片 19">
              <a:extLst>
                <a:ext uri="{FF2B5EF4-FFF2-40B4-BE49-F238E27FC236}">
                  <a16:creationId xmlns:a16="http://schemas.microsoft.com/office/drawing/2014/main" id="{EF024D49-68E5-4CFD-B3B9-B6DCF2FFB5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6877" y="1719803"/>
              <a:ext cx="3695480" cy="3695480"/>
            </a:xfrm>
            <a:prstGeom prst="rect">
              <a:avLst/>
            </a:prstGeom>
          </p:spPr>
        </p:pic>
        <p:cxnSp>
          <p:nvCxnSpPr>
            <p:cNvPr id="17" name="直接连接符 20">
              <a:extLst>
                <a:ext uri="{FF2B5EF4-FFF2-40B4-BE49-F238E27FC236}">
                  <a16:creationId xmlns:a16="http://schemas.microsoft.com/office/drawing/2014/main" id="{68E806E5-8C5A-D64F-354E-D45B243A0D9B}"/>
                </a:ext>
              </a:extLst>
            </p:cNvPr>
            <p:cNvCxnSpPr/>
            <p:nvPr/>
          </p:nvCxnSpPr>
          <p:spPr>
            <a:xfrm>
              <a:off x="3332340" y="2167269"/>
              <a:ext cx="0" cy="2694432"/>
            </a:xfrm>
            <a:prstGeom prst="line">
              <a:avLst/>
            </a:prstGeom>
            <a:noFill/>
            <a:ln w="6350" cap="flat" cmpd="sng" algn="ctr">
              <a:solidFill>
                <a:srgbClr val="4472C4"/>
              </a:solidFill>
              <a:prstDash val="solid"/>
              <a:miter lim="800000"/>
            </a:ln>
            <a:effectLst/>
          </p:spPr>
        </p:cxnSp>
        <p:sp>
          <p:nvSpPr>
            <p:cNvPr id="18" name="文本框 21">
              <a:extLst>
                <a:ext uri="{FF2B5EF4-FFF2-40B4-BE49-F238E27FC236}">
                  <a16:creationId xmlns:a16="http://schemas.microsoft.com/office/drawing/2014/main" id="{7F418991-CBE0-8505-5CC9-B05A7D071E06}"/>
                </a:ext>
              </a:extLst>
            </p:cNvPr>
            <p:cNvSpPr txBox="1"/>
            <p:nvPr/>
          </p:nvSpPr>
          <p:spPr>
            <a:xfrm>
              <a:off x="3031524" y="2673973"/>
              <a:ext cx="601635" cy="3918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500" b="0" i="0" u="none" strike="noStrike" kern="0" cap="none" spc="0" normalizeH="0" baseline="0" noProof="0" dirty="0">
                  <a:ln>
                    <a:noFill/>
                  </a:ln>
                  <a:solidFill>
                    <a:srgbClr val="FF0000"/>
                  </a:solidFill>
                  <a:effectLst/>
                  <a:uLnTx/>
                  <a:uFillTx/>
                  <a:latin typeface="等线" panose="020F0502020204030204"/>
                  <a:ea typeface="等线" panose="02010600030101010101" pitchFamily="2" charset="-122"/>
                  <a:cs typeface="+mn-cs"/>
                </a:rPr>
                <a:t>44</a:t>
              </a:r>
              <a:endParaRPr kumimoji="0" lang="zh-CN" altLang="en-US" sz="500" b="0" i="0" u="none" strike="noStrike" kern="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grpSp>
      <p:pic>
        <p:nvPicPr>
          <p:cNvPr id="50" name="Picture 49">
            <a:extLst>
              <a:ext uri="{FF2B5EF4-FFF2-40B4-BE49-F238E27FC236}">
                <a16:creationId xmlns:a16="http://schemas.microsoft.com/office/drawing/2014/main" id="{0101B308-9C23-D7F6-93BC-4FD08453A911}"/>
              </a:ext>
            </a:extLst>
          </p:cNvPr>
          <p:cNvPicPr>
            <a:picLocks noChangeAspect="1"/>
          </p:cNvPicPr>
          <p:nvPr/>
        </p:nvPicPr>
        <p:blipFill>
          <a:blip r:embed="rId6"/>
          <a:stretch>
            <a:fillRect/>
          </a:stretch>
        </p:blipFill>
        <p:spPr>
          <a:xfrm>
            <a:off x="9951468" y="5723138"/>
            <a:ext cx="1915882" cy="459579"/>
          </a:xfrm>
          <a:prstGeom prst="rect">
            <a:avLst/>
          </a:prstGeom>
        </p:spPr>
      </p:pic>
      <p:grpSp>
        <p:nvGrpSpPr>
          <p:cNvPr id="4" name="Group 3">
            <a:extLst>
              <a:ext uri="{FF2B5EF4-FFF2-40B4-BE49-F238E27FC236}">
                <a16:creationId xmlns:a16="http://schemas.microsoft.com/office/drawing/2014/main" id="{65FBCC22-E1FB-248A-38DD-A5A9E26795EA}"/>
              </a:ext>
            </a:extLst>
          </p:cNvPr>
          <p:cNvGrpSpPr/>
          <p:nvPr/>
        </p:nvGrpSpPr>
        <p:grpSpPr>
          <a:xfrm>
            <a:off x="6130741" y="-182305"/>
            <a:ext cx="2605691" cy="2877398"/>
            <a:chOff x="2031156" y="319180"/>
            <a:chExt cx="4618959" cy="4083884"/>
          </a:xfrm>
        </p:grpSpPr>
        <p:graphicFrame>
          <p:nvGraphicFramePr>
            <p:cNvPr id="5" name="Diagram 4">
              <a:extLst>
                <a:ext uri="{FF2B5EF4-FFF2-40B4-BE49-F238E27FC236}">
                  <a16:creationId xmlns:a16="http://schemas.microsoft.com/office/drawing/2014/main" id="{F535B021-AE58-6DF4-291A-3206251D7871}"/>
                </a:ext>
              </a:extLst>
            </p:cNvPr>
            <p:cNvGraphicFramePr/>
            <p:nvPr>
              <p:extLst>
                <p:ext uri="{D42A27DB-BD31-4B8C-83A1-F6EECF244321}">
                  <p14:modId xmlns:p14="http://schemas.microsoft.com/office/powerpoint/2010/main" val="3999968672"/>
                </p:ext>
              </p:extLst>
            </p:nvPr>
          </p:nvGraphicFramePr>
          <p:xfrm>
            <a:off x="2031156" y="319180"/>
            <a:ext cx="4618959" cy="408388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6" name="Rectangle 5">
              <a:extLst>
                <a:ext uri="{FF2B5EF4-FFF2-40B4-BE49-F238E27FC236}">
                  <a16:creationId xmlns:a16="http://schemas.microsoft.com/office/drawing/2014/main" id="{CCDC5074-358C-5DA0-29F9-4E87E6E7ED3F}"/>
                </a:ext>
              </a:extLst>
            </p:cNvPr>
            <p:cNvSpPr/>
            <p:nvPr/>
          </p:nvSpPr>
          <p:spPr>
            <a:xfrm>
              <a:off x="2717392" y="1834164"/>
              <a:ext cx="833427" cy="288235"/>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7" name="Rectangle 6">
              <a:extLst>
                <a:ext uri="{FF2B5EF4-FFF2-40B4-BE49-F238E27FC236}">
                  <a16:creationId xmlns:a16="http://schemas.microsoft.com/office/drawing/2014/main" id="{DF7EFDF2-031E-2061-3357-E902665DADA8}"/>
                </a:ext>
              </a:extLst>
            </p:cNvPr>
            <p:cNvSpPr/>
            <p:nvPr/>
          </p:nvSpPr>
          <p:spPr>
            <a:xfrm>
              <a:off x="4599203" y="1834162"/>
              <a:ext cx="892628" cy="285167"/>
            </a:xfrm>
            <a:prstGeom prst="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grpSp>
      <p:sp>
        <p:nvSpPr>
          <p:cNvPr id="8" name="文本框 16">
            <a:extLst>
              <a:ext uri="{FF2B5EF4-FFF2-40B4-BE49-F238E27FC236}">
                <a16:creationId xmlns:a16="http://schemas.microsoft.com/office/drawing/2014/main" id="{E6ECD01B-9261-25EB-8A8F-1FD06FB5490E}"/>
              </a:ext>
            </a:extLst>
          </p:cNvPr>
          <p:cNvSpPr txBox="1"/>
          <p:nvPr/>
        </p:nvSpPr>
        <p:spPr>
          <a:xfrm>
            <a:off x="6990603" y="1206366"/>
            <a:ext cx="720417" cy="64633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Photoaging,</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Fine lines,</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Sebum excretion</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 rate,</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Wrinkle,</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Wrinkle area  </a:t>
            </a: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p:txBody>
      </p:sp>
      <p:sp>
        <p:nvSpPr>
          <p:cNvPr id="14" name="文本框 32">
            <a:extLst>
              <a:ext uri="{FF2B5EF4-FFF2-40B4-BE49-F238E27FC236}">
                <a16:creationId xmlns:a16="http://schemas.microsoft.com/office/drawing/2014/main" id="{079F645B-962A-A451-ACA0-8030BD832DA7}"/>
              </a:ext>
            </a:extLst>
          </p:cNvPr>
          <p:cNvSpPr txBox="1"/>
          <p:nvPr/>
        </p:nvSpPr>
        <p:spPr>
          <a:xfrm>
            <a:off x="6269589" y="1072152"/>
            <a:ext cx="94237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Firmness, Smoothness,  Elasticity,</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ITA,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Scattering,</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R2, R8, ALPHA,</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R6, Pigmentation,</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R7, L, K, Uneven skin tone, Glossiness,    Translucency, b…</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6">
            <a:extLst>
              <a:ext uri="{FF2B5EF4-FFF2-40B4-BE49-F238E27FC236}">
                <a16:creationId xmlns:a16="http://schemas.microsoft.com/office/drawing/2014/main" id="{D79125AE-F8EB-219E-A76A-E5837F494DE8}"/>
              </a:ext>
            </a:extLst>
          </p:cNvPr>
          <p:cNvSpPr txBox="1"/>
          <p:nvPr/>
        </p:nvSpPr>
        <p:spPr>
          <a:xfrm>
            <a:off x="7733308" y="1342248"/>
            <a:ext cx="720417" cy="646331"/>
          </a:xfrm>
          <a:prstGeom prst="rect">
            <a:avLst/>
          </a:prstGeom>
          <a:noFill/>
        </p:spPr>
        <p:txBody>
          <a:bodyPr wrap="square" rtlCol="0">
            <a:spAutoFit/>
          </a:bodyPr>
          <a:lstStyle/>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Skin roughness via VC98</a:t>
            </a:r>
          </a:p>
          <a:p>
            <a:pPr marL="0" marR="0" lvl="0" indent="0" algn="l" defTabSz="914400" rtl="0" eaLnBrk="1" fontAlgn="ctr"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Rt, </a:t>
            </a:r>
            <a:r>
              <a:rPr kumimoji="0" lang="en-US" altLang="zh-CN" sz="600" b="0" i="0" u="none" strike="noStrike" kern="1200" cap="none" spc="0" normalizeH="0" baseline="0" noProof="0" dirty="0" err="1">
                <a:ln>
                  <a:noFill/>
                </a:ln>
                <a:effectLst/>
                <a:uLnTx/>
                <a:uFillTx/>
                <a:latin typeface="Times New Roman" panose="02020603050405020304" pitchFamily="18" charset="0"/>
                <a:ea typeface="SimSun" panose="02010600030101010101" pitchFamily="2" charset="-122"/>
                <a:cs typeface="+mn-cs"/>
              </a:rPr>
              <a:t>Ym</a:t>
            </a:r>
            <a:r>
              <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rPr>
              <a:t>, Y2, Rpm</a:t>
            </a:r>
          </a:p>
          <a:p>
            <a:pPr marL="0" marR="0" lvl="0" indent="0" algn="l" defTabSz="914400" rtl="0" eaLnBrk="1" fontAlgn="ctr" latinLnBrk="0" hangingPunct="1">
              <a:lnSpc>
                <a:spcPct val="100000"/>
              </a:lnSpc>
              <a:spcBef>
                <a:spcPts val="0"/>
              </a:spcBef>
              <a:spcAft>
                <a:spcPts val="0"/>
              </a:spcAft>
              <a:buClrTx/>
              <a:buSzTx/>
              <a:buFontTx/>
              <a:buNone/>
              <a:defRPr/>
            </a:pPr>
            <a:endParaRPr kumimoji="0" lang="en-US"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a:p>
            <a:pPr marL="0" marR="0" lvl="0" indent="0" algn="l" defTabSz="914400" rtl="0" eaLnBrk="1" fontAlgn="ctr" latinLnBrk="0" hangingPunct="1">
              <a:lnSpc>
                <a:spcPct val="100000"/>
              </a:lnSpc>
              <a:spcBef>
                <a:spcPts val="0"/>
              </a:spcBef>
              <a:spcAft>
                <a:spcPts val="0"/>
              </a:spcAft>
              <a:buClrTx/>
              <a:buSzTx/>
              <a:buFontTx/>
              <a:buNone/>
              <a:defRPr/>
            </a:pPr>
            <a:endParaRPr kumimoji="0" lang="zh-CN" altLang="zh-CN" sz="600" b="0" i="0" u="none" strike="noStrike" kern="1200" cap="none" spc="0" normalizeH="0" baseline="0" noProof="0" dirty="0">
              <a:ln>
                <a:noFill/>
              </a:ln>
              <a:effectLst/>
              <a:uLnTx/>
              <a:uFillTx/>
              <a:latin typeface="Times New Roman" panose="02020603050405020304" pitchFamily="18" charset="0"/>
              <a:ea typeface="SimSun" panose="02010600030101010101" pitchFamily="2" charset="-122"/>
              <a:cs typeface="+mn-cs"/>
            </a:endParaRPr>
          </a:p>
        </p:txBody>
      </p:sp>
      <p:grpSp>
        <p:nvGrpSpPr>
          <p:cNvPr id="21" name="Group 20">
            <a:extLst>
              <a:ext uri="{FF2B5EF4-FFF2-40B4-BE49-F238E27FC236}">
                <a16:creationId xmlns:a16="http://schemas.microsoft.com/office/drawing/2014/main" id="{54E3A81E-91D7-3046-70F8-B633E423BE1C}"/>
              </a:ext>
            </a:extLst>
          </p:cNvPr>
          <p:cNvGrpSpPr/>
          <p:nvPr/>
        </p:nvGrpSpPr>
        <p:grpSpPr>
          <a:xfrm>
            <a:off x="6227026" y="2239473"/>
            <a:ext cx="2676284" cy="2363800"/>
            <a:chOff x="6292358" y="813055"/>
            <a:chExt cx="4634741" cy="3383050"/>
          </a:xfrm>
        </p:grpSpPr>
        <p:graphicFrame>
          <p:nvGraphicFramePr>
            <p:cNvPr id="22" name="Diagram 21">
              <a:extLst>
                <a:ext uri="{FF2B5EF4-FFF2-40B4-BE49-F238E27FC236}">
                  <a16:creationId xmlns:a16="http://schemas.microsoft.com/office/drawing/2014/main" id="{C4ADBA09-F531-5645-8AD7-1A5454184401}"/>
                </a:ext>
              </a:extLst>
            </p:cNvPr>
            <p:cNvGraphicFramePr/>
            <p:nvPr>
              <p:extLst>
                <p:ext uri="{D42A27DB-BD31-4B8C-83A1-F6EECF244321}">
                  <p14:modId xmlns:p14="http://schemas.microsoft.com/office/powerpoint/2010/main" val="139626873"/>
                </p:ext>
              </p:extLst>
            </p:nvPr>
          </p:nvGraphicFramePr>
          <p:xfrm>
            <a:off x="6292358" y="813055"/>
            <a:ext cx="4634741" cy="338305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23" name="Rectangle 22">
              <a:extLst>
                <a:ext uri="{FF2B5EF4-FFF2-40B4-BE49-F238E27FC236}">
                  <a16:creationId xmlns:a16="http://schemas.microsoft.com/office/drawing/2014/main" id="{14E4FFA1-2769-F360-D8D9-6DFD8C9810C4}"/>
                </a:ext>
              </a:extLst>
            </p:cNvPr>
            <p:cNvSpPr/>
            <p:nvPr/>
          </p:nvSpPr>
          <p:spPr>
            <a:xfrm>
              <a:off x="6944677" y="1989812"/>
              <a:ext cx="702560" cy="307854"/>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25" name="Rectangle 24">
              <a:extLst>
                <a:ext uri="{FF2B5EF4-FFF2-40B4-BE49-F238E27FC236}">
                  <a16:creationId xmlns:a16="http://schemas.microsoft.com/office/drawing/2014/main" id="{EF5D5C56-BEC5-8DF9-B643-245DF9325864}"/>
                </a:ext>
              </a:extLst>
            </p:cNvPr>
            <p:cNvSpPr/>
            <p:nvPr/>
          </p:nvSpPr>
          <p:spPr>
            <a:xfrm>
              <a:off x="8803960" y="1951405"/>
              <a:ext cx="702560" cy="280871"/>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grpSp>
      <p:sp>
        <p:nvSpPr>
          <p:cNvPr id="26" name="文本框 32">
            <a:extLst>
              <a:ext uri="{FF2B5EF4-FFF2-40B4-BE49-F238E27FC236}">
                <a16:creationId xmlns:a16="http://schemas.microsoft.com/office/drawing/2014/main" id="{92B75DD7-B226-8C91-9850-0C07078D04DF}"/>
              </a:ext>
            </a:extLst>
          </p:cNvPr>
          <p:cNvSpPr txBox="1"/>
          <p:nvPr/>
        </p:nvSpPr>
        <p:spPr>
          <a:xfrm>
            <a:off x="7611042" y="3667883"/>
            <a:ext cx="1246328" cy="553998"/>
          </a:xfrm>
          <a:prstGeom prst="rect">
            <a:avLst/>
          </a:prstGeom>
          <a:noFill/>
        </p:spPr>
        <p:txBody>
          <a:bodyPr wrap="square" rtlCol="0">
            <a:spAutoFit/>
          </a:bodyPr>
          <a:lstStyle/>
          <a:p>
            <a:pPr>
              <a:buSzPts val="1600"/>
            </a:pPr>
            <a:r>
              <a:rPr lang="en-US" altLang="zh-CN" sz="600" dirty="0">
                <a:effectLst/>
                <a:ea typeface="Arial Unicode MS" panose="020B0604020202020204"/>
                <a:cs typeface="Arial Unicode MS" panose="020B0604020202020204"/>
              </a:rPr>
              <a:t>Skin Dry</a:t>
            </a:r>
            <a:endParaRPr lang="zh-CN" altLang="zh-CN" sz="600" dirty="0">
              <a:effectLst/>
            </a:endParaRPr>
          </a:p>
          <a:p>
            <a:pPr>
              <a:spcBef>
                <a:spcPts val="0"/>
              </a:spcBef>
              <a:spcAft>
                <a:spcPts val="0"/>
              </a:spcAft>
              <a:buClrTx/>
              <a:buSzPts val="1600"/>
            </a:pPr>
            <a:r>
              <a:rPr lang="en-US" altLang="zh-CN" sz="600" dirty="0">
                <a:solidFill>
                  <a:schemeClr val="tx1"/>
                </a:solidFill>
                <a:effectLst/>
                <a:ea typeface="Arial Unicode MS" panose="020B0604020202020204"/>
                <a:cs typeface="Arial Unicode MS" panose="020B0604020202020204"/>
              </a:rPr>
              <a:t>Skin Yellowish</a:t>
            </a:r>
          </a:p>
          <a:p>
            <a:pPr marR="0" lvl="0" algn="l" defTabSz="914400" rtl="0" eaLnBrk="1" fontAlgn="auto" latinLnBrk="0" hangingPunct="1">
              <a:lnSpc>
                <a:spcPct val="100000"/>
              </a:lnSpc>
              <a:spcBef>
                <a:spcPts val="0"/>
              </a:spcBef>
              <a:spcAft>
                <a:spcPts val="0"/>
              </a:spcAft>
              <a:buClrTx/>
              <a:buSzTx/>
              <a:defRPr/>
            </a:pPr>
            <a:r>
              <a:rPr lang="en-US" altLang="zh-CN" sz="600" dirty="0"/>
              <a:t>Skin Sagging/Lack of Firmness</a:t>
            </a:r>
          </a:p>
          <a:p>
            <a:pPr marR="0" lvl="0" algn="l" defTabSz="914400" rtl="0" eaLnBrk="1" fontAlgn="auto" latinLnBrk="0" hangingPunct="1">
              <a:lnSpc>
                <a:spcPct val="100000"/>
              </a:lnSpc>
              <a:spcBef>
                <a:spcPts val="0"/>
              </a:spcBef>
              <a:spcAft>
                <a:spcPts val="0"/>
              </a:spcAft>
              <a:buClrTx/>
              <a:buSzTx/>
              <a:defRPr/>
            </a:pPr>
            <a:r>
              <a:rPr lang="en-US" altLang="zh-CN" sz="600" dirty="0"/>
              <a:t>Wrinkles</a:t>
            </a:r>
          </a:p>
          <a:p>
            <a:pPr marR="0" lvl="0" algn="l" defTabSz="914400" rtl="0" eaLnBrk="1" fontAlgn="auto" latinLnBrk="0" hangingPunct="1">
              <a:lnSpc>
                <a:spcPct val="100000"/>
              </a:lnSpc>
              <a:spcBef>
                <a:spcPts val="0"/>
              </a:spcBef>
              <a:spcAft>
                <a:spcPts val="0"/>
              </a:spcAft>
              <a:buClrTx/>
              <a:buSzTx/>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Slow Acne Mark Recovery</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7" name="Diagram 26">
            <a:extLst>
              <a:ext uri="{FF2B5EF4-FFF2-40B4-BE49-F238E27FC236}">
                <a16:creationId xmlns:a16="http://schemas.microsoft.com/office/drawing/2014/main" id="{7F264719-339E-940A-3009-2140F872995B}"/>
              </a:ext>
            </a:extLst>
          </p:cNvPr>
          <p:cNvGraphicFramePr/>
          <p:nvPr>
            <p:extLst>
              <p:ext uri="{D42A27DB-BD31-4B8C-83A1-F6EECF244321}">
                <p14:modId xmlns:p14="http://schemas.microsoft.com/office/powerpoint/2010/main" val="2896846571"/>
              </p:ext>
            </p:extLst>
          </p:nvPr>
        </p:nvGraphicFramePr>
        <p:xfrm>
          <a:off x="6103884" y="4215097"/>
          <a:ext cx="2632547" cy="2478779"/>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9" name="Rectangle 28">
            <a:extLst>
              <a:ext uri="{FF2B5EF4-FFF2-40B4-BE49-F238E27FC236}">
                <a16:creationId xmlns:a16="http://schemas.microsoft.com/office/drawing/2014/main" id="{02C14FB2-3BA1-4134-F13C-6CFAC57D62FA}"/>
              </a:ext>
            </a:extLst>
          </p:cNvPr>
          <p:cNvSpPr/>
          <p:nvPr/>
        </p:nvSpPr>
        <p:spPr>
          <a:xfrm>
            <a:off x="7729385" y="5104136"/>
            <a:ext cx="403159" cy="234068"/>
          </a:xfrm>
          <a:prstGeom prst="rect">
            <a:avLst/>
          </a:prstGeom>
          <a:solidFill>
            <a:schemeClr val="accent4">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18-30</a:t>
            </a:r>
            <a:endParaRPr lang="zh-CN" altLang="en-US" sz="600" dirty="0" err="1">
              <a:solidFill>
                <a:sysClr val="windowText" lastClr="000000"/>
              </a:solidFill>
            </a:endParaRPr>
          </a:p>
        </p:txBody>
      </p:sp>
      <p:sp>
        <p:nvSpPr>
          <p:cNvPr id="30" name="Rectangle 29">
            <a:extLst>
              <a:ext uri="{FF2B5EF4-FFF2-40B4-BE49-F238E27FC236}">
                <a16:creationId xmlns:a16="http://schemas.microsoft.com/office/drawing/2014/main" id="{18ED437D-CF22-F793-5F84-89B3006D5EFB}"/>
              </a:ext>
            </a:extLst>
          </p:cNvPr>
          <p:cNvSpPr/>
          <p:nvPr/>
        </p:nvSpPr>
        <p:spPr>
          <a:xfrm>
            <a:off x="6528954" y="5104136"/>
            <a:ext cx="403159" cy="230357"/>
          </a:xfrm>
          <a:prstGeom prst="rect">
            <a:avLst/>
          </a:prstGeom>
          <a:solidFill>
            <a:schemeClr val="accent5">
              <a:lumMod val="40000"/>
              <a:lumOff val="6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600" dirty="0">
                <a:solidFill>
                  <a:sysClr val="windowText" lastClr="000000"/>
                </a:solidFill>
              </a:rPr>
              <a:t>18-60</a:t>
            </a:r>
            <a:endParaRPr lang="zh-CN" altLang="en-US" sz="600" dirty="0" err="1">
              <a:solidFill>
                <a:sysClr val="windowText" lastClr="000000"/>
              </a:solidFill>
            </a:endParaRPr>
          </a:p>
        </p:txBody>
      </p:sp>
      <p:sp>
        <p:nvSpPr>
          <p:cNvPr id="44" name="文本框 32">
            <a:extLst>
              <a:ext uri="{FF2B5EF4-FFF2-40B4-BE49-F238E27FC236}">
                <a16:creationId xmlns:a16="http://schemas.microsoft.com/office/drawing/2014/main" id="{47FF687F-3CF8-9948-949D-FB843DF7B987}"/>
              </a:ext>
            </a:extLst>
          </p:cNvPr>
          <p:cNvSpPr txBox="1"/>
          <p:nvPr/>
        </p:nvSpPr>
        <p:spPr>
          <a:xfrm>
            <a:off x="4973338" y="3269832"/>
            <a:ext cx="1246328" cy="184666"/>
          </a:xfrm>
          <a:prstGeom prst="rect">
            <a:avLst/>
          </a:prstGeom>
          <a:noFill/>
        </p:spPr>
        <p:txBody>
          <a:bodyPr wrap="square" rtlCol="0">
            <a:spAutoFit/>
          </a:bodyPr>
          <a:lstStyle/>
          <a:p>
            <a:pPr>
              <a:buSzPts val="1600"/>
            </a:pP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文本框 33">
            <a:extLst>
              <a:ext uri="{FF2B5EF4-FFF2-40B4-BE49-F238E27FC236}">
                <a16:creationId xmlns:a16="http://schemas.microsoft.com/office/drawing/2014/main" id="{E7D0E717-F63E-FB48-A5AE-1BE9DB11AC02}"/>
              </a:ext>
            </a:extLst>
          </p:cNvPr>
          <p:cNvSpPr txBox="1"/>
          <p:nvPr/>
        </p:nvSpPr>
        <p:spPr>
          <a:xfrm>
            <a:off x="5666433" y="3276089"/>
            <a:ext cx="2676284" cy="1107996"/>
          </a:xfrm>
          <a:prstGeom prst="rect">
            <a:avLst/>
          </a:prstGeom>
          <a:noFill/>
        </p:spPr>
        <p:txBody>
          <a:bodyPr wrap="square" lIns="0" tIns="0" rIns="0" bIns="0" rtlCol="0">
            <a:spAutoFit/>
          </a:bodyPr>
          <a:lstStyle/>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Dryness,Skin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Roughness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Dullness</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Uneven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Skin Tone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Texture Change (Dry or Oily)</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a:t>
            </a: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Recovery After Sun Exposure</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Expression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Acne Mark Recovery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Slow Metabolism </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Rate</a:t>
            </a:r>
            <a:r>
              <a:rPr lang="en-US" altLang="zh-CN" sz="600" kern="100" dirty="0" err="1">
                <a:latin typeface="DengXian" panose="02010600030101010101" pitchFamily="2" charset="-122"/>
                <a:ea typeface="DengXian" panose="02010600030101010101" pitchFamily="2" charset="-122"/>
                <a:cs typeface="Times New Roman" panose="02020603050405020304" pitchFamily="18" charset="0"/>
              </a:rPr>
              <a:t>,</a:t>
            </a:r>
            <a:r>
              <a:rPr lang="en-US" altLang="zh-CN" sz="600" kern="100" dirty="0" err="1">
                <a:effectLst/>
                <a:latin typeface="DengXian" panose="02010600030101010101" pitchFamily="2" charset="-122"/>
                <a:ea typeface="DengXian" panose="02010600030101010101" pitchFamily="2" charset="-122"/>
                <a:cs typeface="Times New Roman" panose="02020603050405020304" pitchFamily="18" charset="0"/>
              </a:rPr>
              <a:t>Skin</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 Yellowish/Pale Yellow</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Radiance</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Fine Lines Around Eyes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Neck Lines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Nasolabial Folds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Thin Skin</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Lack of Skin Elasticity</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Skin Sagging/Lack of Firmness</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Wrinkles</a:t>
            </a:r>
            <a:r>
              <a:rPr lang="en-US" altLang="zh-CN" sz="600" kern="100" dirty="0">
                <a:latin typeface="DengXian" panose="02010600030101010101" pitchFamily="2" charset="-122"/>
                <a:ea typeface="DengXian" panose="02010600030101010101" pitchFamily="2" charset="-122"/>
                <a:cs typeface="Times New Roman" panose="02020603050405020304" pitchFamily="18" charset="0"/>
              </a:rPr>
              <a:t>, </a:t>
            </a:r>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Jawline Contour Blur</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600" kern="100" dirty="0">
                <a:effectLst/>
                <a:latin typeface="DengXian" panose="02010600030101010101" pitchFamily="2" charset="-122"/>
                <a:ea typeface="DengXian" panose="02010600030101010101" pitchFamily="2" charset="-122"/>
                <a:cs typeface="Times New Roman" panose="02020603050405020304" pitchFamily="18" charset="0"/>
              </a:rPr>
              <a:t>Q26 Lack of Fullness in Cheekbone Area</a:t>
            </a:r>
            <a:endParaRPr lang="zh-CN" altLang="zh-CN" sz="600" kern="100" dirty="0">
              <a:effectLst/>
              <a:latin typeface="DengXian" panose="02010600030101010101" pitchFamily="2" charset="-122"/>
              <a:ea typeface="DengXian" panose="02010600030101010101" pitchFamily="2" charset="-122"/>
              <a:cs typeface="Times New Roman" panose="02020603050405020304" pitchFamily="18" charset="0"/>
            </a:endParaRPr>
          </a:p>
        </p:txBody>
      </p:sp>
      <p:sp>
        <p:nvSpPr>
          <p:cNvPr id="48" name="文本框 32">
            <a:extLst>
              <a:ext uri="{FF2B5EF4-FFF2-40B4-BE49-F238E27FC236}">
                <a16:creationId xmlns:a16="http://schemas.microsoft.com/office/drawing/2014/main" id="{1517CC36-434E-A54D-B9B5-715BDA4EDBB2}"/>
              </a:ext>
            </a:extLst>
          </p:cNvPr>
          <p:cNvSpPr txBox="1"/>
          <p:nvPr/>
        </p:nvSpPr>
        <p:spPr>
          <a:xfrm>
            <a:off x="7026458" y="3112717"/>
            <a:ext cx="1246328" cy="553998"/>
          </a:xfrm>
          <a:prstGeom prst="rect">
            <a:avLst/>
          </a:prstGeom>
          <a:noFill/>
        </p:spPr>
        <p:txBody>
          <a:bodyPr wrap="square" rtlCol="0">
            <a:spAutoFit/>
          </a:bodyPr>
          <a:lstStyle/>
          <a:p>
            <a:pPr>
              <a:buSzPts val="1600"/>
            </a:pPr>
            <a:r>
              <a:rPr lang="en-US" altLang="zh-CN" sz="600" dirty="0">
                <a:effectLst/>
                <a:ea typeface="Arial Unicode MS" panose="020B0604020202020204"/>
                <a:cs typeface="Arial Unicode MS" panose="020B0604020202020204"/>
              </a:rPr>
              <a:t>Skin Dry</a:t>
            </a:r>
            <a:endParaRPr lang="zh-CN" altLang="zh-CN" sz="600" dirty="0">
              <a:effectLst/>
            </a:endParaRPr>
          </a:p>
          <a:p>
            <a:pPr>
              <a:spcBef>
                <a:spcPts val="0"/>
              </a:spcBef>
              <a:spcAft>
                <a:spcPts val="0"/>
              </a:spcAft>
              <a:buClrTx/>
              <a:buSzPts val="1600"/>
            </a:pPr>
            <a:r>
              <a:rPr lang="en-US" altLang="zh-CN" sz="600" dirty="0">
                <a:solidFill>
                  <a:schemeClr val="tx1"/>
                </a:solidFill>
                <a:effectLst/>
                <a:ea typeface="Arial Unicode MS" panose="020B0604020202020204"/>
                <a:cs typeface="Arial Unicode MS" panose="020B0604020202020204"/>
              </a:rPr>
              <a:t>Skin Yellowish</a:t>
            </a:r>
          </a:p>
          <a:p>
            <a:pPr marR="0" lvl="0" algn="l" defTabSz="914400" rtl="0" eaLnBrk="1" fontAlgn="auto" latinLnBrk="0" hangingPunct="1">
              <a:lnSpc>
                <a:spcPct val="100000"/>
              </a:lnSpc>
              <a:spcBef>
                <a:spcPts val="0"/>
              </a:spcBef>
              <a:spcAft>
                <a:spcPts val="0"/>
              </a:spcAft>
              <a:buClrTx/>
              <a:buSzTx/>
              <a:defRPr/>
            </a:pPr>
            <a:r>
              <a:rPr lang="en-US" altLang="zh-CN" sz="600" dirty="0"/>
              <a:t>Skin Sagging/Lack of Firmness</a:t>
            </a:r>
          </a:p>
          <a:p>
            <a:pPr marR="0" lvl="0" algn="l" defTabSz="914400" rtl="0" eaLnBrk="1" fontAlgn="auto" latinLnBrk="0" hangingPunct="1">
              <a:lnSpc>
                <a:spcPct val="100000"/>
              </a:lnSpc>
              <a:spcBef>
                <a:spcPts val="0"/>
              </a:spcBef>
              <a:spcAft>
                <a:spcPts val="0"/>
              </a:spcAft>
              <a:buClrTx/>
              <a:buSzTx/>
              <a:defRPr/>
            </a:pPr>
            <a:r>
              <a:rPr lang="en-US" altLang="zh-CN" sz="600" dirty="0"/>
              <a:t>Wrinkles</a:t>
            </a:r>
          </a:p>
          <a:p>
            <a:pPr marR="0" lvl="0" algn="l" defTabSz="914400" rtl="0" eaLnBrk="1" fontAlgn="auto" latinLnBrk="0" hangingPunct="1">
              <a:lnSpc>
                <a:spcPct val="100000"/>
              </a:lnSpc>
              <a:spcBef>
                <a:spcPts val="0"/>
              </a:spcBef>
              <a:spcAft>
                <a:spcPts val="0"/>
              </a:spcAft>
              <a:buClrTx/>
              <a:buSzTx/>
              <a:defRPr/>
            </a:pPr>
            <a:r>
              <a:rPr kumimoji="0" lang="en-US" altLang="zh-CN"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rPr>
              <a:t>Slow Acne Mark Recovery</a:t>
            </a:r>
            <a:endParaRPr kumimoji="0" lang="zh-CN" altLang="en-US" sz="600" b="0" i="0" u="none" strike="noStrike" kern="1200" cap="none" spc="0" normalizeH="0" baseline="0" noProof="0" dirty="0">
              <a:ln>
                <a:noFill/>
              </a:ln>
              <a:effectLst/>
              <a:uLnTx/>
              <a:uFillTx/>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25987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Kenvue">
  <a:themeElements>
    <a:clrScheme name="Kenvue 1">
      <a:dk1>
        <a:srgbClr val="000000"/>
      </a:dk1>
      <a:lt1>
        <a:srgbClr val="FFFFFF"/>
      </a:lt1>
      <a:dk2>
        <a:srgbClr val="777777"/>
      </a:dk2>
      <a:lt2>
        <a:srgbClr val="ECECEC"/>
      </a:lt2>
      <a:accent1>
        <a:srgbClr val="019881"/>
      </a:accent1>
      <a:accent2>
        <a:srgbClr val="FFB000"/>
      </a:accent2>
      <a:accent3>
        <a:srgbClr val="D3BDF2"/>
      </a:accent3>
      <a:accent4>
        <a:srgbClr val="FF6B6B"/>
      </a:accent4>
      <a:accent5>
        <a:srgbClr val="3774B1"/>
      </a:accent5>
      <a:accent6>
        <a:srgbClr val="BCD53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dirty="0" err="1" smtClean="0">
            <a:solidFill>
              <a:sysClr val="windowText" lastClr="000000"/>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lgn="l">
          <a:defRPr sz="2000" dirty="0" err="1" smtClean="0"/>
        </a:defPPr>
      </a:lstStyle>
    </a:txDef>
  </a:objectDefaults>
  <a:extraClrSchemeLst/>
  <a:custClrLst>
    <a:custClr name="Trust Green">
      <a:srgbClr val="019881"/>
    </a:custClr>
    <a:custClr name="Care Yellow">
      <a:srgbClr val="FFB000"/>
    </a:custClr>
    <a:custClr name="Empathy Purple">
      <a:srgbClr val="D3BDF2"/>
    </a:custClr>
    <a:custClr name="Courage Coral">
      <a:srgbClr val="FF6B6B"/>
    </a:custClr>
    <a:custClr name="Blue">
      <a:srgbClr val="3774B1"/>
    </a:custClr>
    <a:custClr name="Lime">
      <a:srgbClr val="BCD530"/>
    </a:custClr>
    <a:custClr name="Orange">
      <a:srgbClr val="FF782C"/>
    </a:custClr>
    <a:custClr name="Grey">
      <a:srgbClr val="B4B4B4"/>
    </a:custClr>
    <a:custClr name="Trust Green tint 1">
      <a:srgbClr val="73C6BA"/>
    </a:custClr>
    <a:custClr name="Care Yellow tint 1">
      <a:srgbClr val="FFD473"/>
    </a:custClr>
    <a:custClr name="Empathy Purple tint 1">
      <a:srgbClr val="E6D9F8"/>
    </a:custClr>
    <a:custClr name="Courage Coral tint 1">
      <a:srgbClr val="F69C9C"/>
    </a:custClr>
    <a:custClr name="Blue tint 1">
      <a:srgbClr val="87ACD0"/>
    </a:custClr>
    <a:custClr name="Lime tint 1">
      <a:srgbClr val="D7E683"/>
    </a:custClr>
    <a:custClr name="Orange tint 1">
      <a:srgbClr val="FFAE80"/>
    </a:custClr>
    <a:custClr name="Grey tint 1">
      <a:srgbClr val="D2D2D2"/>
    </a:custClr>
    <a:custClr name="Trust Green tint 2">
      <a:srgbClr val="BFE5DF"/>
    </a:custClr>
    <a:custClr name="Care Yellow tint 2">
      <a:srgbClr val="FFEBBF"/>
    </a:custClr>
    <a:custClr name="Empathy Purple tint 2">
      <a:srgbClr val="F0E8FA"/>
    </a:custClr>
    <a:custClr name="Courage Coral tint 2">
      <a:srgbClr val="FBD2D2"/>
    </a:custClr>
    <a:custClr name="Blue tint 2">
      <a:srgbClr val="CDDCEB"/>
    </a:custClr>
    <a:custClr name="Lime tint 2">
      <a:srgbClr val="E8F0B7"/>
    </a:custClr>
    <a:custClr name="Orange tint 2">
      <a:srgbClr val="FFDDCA"/>
    </a:custClr>
    <a:custClr name="Grey tint 2">
      <a:srgbClr val="ECECEC"/>
    </a:custClr>
  </a:custClrLst>
  <a:extLst>
    <a:ext uri="{05A4C25C-085E-4340-85A3-A5531E510DB2}">
      <thm15:themeFamily xmlns:thm15="http://schemas.microsoft.com/office/thememl/2012/main" name="Kenvue_PowerPointTemplateBuild_v1-1" id="{99449A39-C58D-8948-81C2-9DA21365F296}" vid="{28B44C84-91F8-6640-ABD1-311B9D0EAC85}"/>
    </a:ext>
  </a:extLst>
</a:theme>
</file>

<file path=ppt/theme/theme2.xml><?xml version="1.0" encoding="utf-8"?>
<a:theme xmlns:a="http://schemas.openxmlformats.org/drawingml/2006/main" name="Allergan Blue Theme">
  <a:themeElements>
    <a:clrScheme name="Allergan Alt Colors">
      <a:dk1>
        <a:srgbClr val="000000"/>
      </a:dk1>
      <a:lt1>
        <a:sysClr val="window" lastClr="FFFFFF"/>
      </a:lt1>
      <a:dk2>
        <a:srgbClr val="44546A"/>
      </a:dk2>
      <a:lt2>
        <a:srgbClr val="33CFCC"/>
      </a:lt2>
      <a:accent1>
        <a:srgbClr val="F70110"/>
      </a:accent1>
      <a:accent2>
        <a:srgbClr val="C00000"/>
      </a:accent2>
      <a:accent3>
        <a:srgbClr val="CBE5F9"/>
      </a:accent3>
      <a:accent4>
        <a:srgbClr val="061D2F"/>
      </a:accent4>
      <a:accent5>
        <a:srgbClr val="228A45"/>
      </a:accent5>
      <a:accent6>
        <a:srgbClr val="DFC281"/>
      </a:accent6>
      <a:hlink>
        <a:srgbClr val="7F6000"/>
      </a:hlink>
      <a:folHlink>
        <a:srgbClr val="BF9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accent2"/>
          </a:solidFill>
          <a:prstDash val="lg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3.xml><?xml version="1.0" encoding="utf-8"?>
<a:theme xmlns:a="http://schemas.openxmlformats.org/drawingml/2006/main" name="J&amp;J Theme1">
  <a:themeElements>
    <a:clrScheme name="Custom 4">
      <a:dk1>
        <a:srgbClr val="212121"/>
      </a:dk1>
      <a:lt1>
        <a:srgbClr val="FFFFFF"/>
      </a:lt1>
      <a:dk2>
        <a:srgbClr val="63666A"/>
      </a:dk2>
      <a:lt2>
        <a:srgbClr val="F4F4F4"/>
      </a:lt2>
      <a:accent1>
        <a:srgbClr val="CA001B"/>
      </a:accent1>
      <a:accent2>
        <a:srgbClr val="000099"/>
      </a:accent2>
      <a:accent3>
        <a:srgbClr val="CC0099"/>
      </a:accent3>
      <a:accent4>
        <a:srgbClr val="009999"/>
      </a:accent4>
      <a:accent5>
        <a:srgbClr val="FF6600"/>
      </a:accent5>
      <a:accent6>
        <a:srgbClr val="6633CC"/>
      </a:accent6>
      <a:hlink>
        <a:srgbClr val="9DA1AC"/>
      </a:hlink>
      <a:folHlink>
        <a:srgbClr val="888B8D"/>
      </a:folHlink>
    </a:clrScheme>
    <a:fontScheme name="Title &amp; Bullets">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2700"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sz="3200" b="0" i="0" u="none" strike="noStrike" cap="none" normalizeH="0" baseline="0" dirty="0" err="1" smtClean="0">
            <a:ln>
              <a:noFill/>
            </a:ln>
            <a:solidFill>
              <a:schemeClr val="bg1"/>
            </a:solidFill>
            <a:effectLst/>
            <a:latin typeface="Arial" pitchFamily="-110" charset="0"/>
            <a:ea typeface="ヒラギノ角ゴ ProN W3" pitchFamily="-110" charset="-128"/>
            <a:cs typeface="ヒラギノ角ゴ ProN W3" pitchFamily="-110" charset="-128"/>
            <a:sym typeface="Arial" pitchFamily="-110" charset="0"/>
          </a:defRPr>
        </a:defPPr>
      </a:lstStyle>
    </a:spDef>
    <a:lnDef>
      <a:spPr bwMode="auto">
        <a:xfrm>
          <a:off x="0" y="0"/>
          <a:ext cx="1" cy="1"/>
        </a:xfrm>
        <a:custGeom>
          <a:avLst/>
          <a:gdLst/>
          <a:ahLst/>
          <a:cxnLst/>
          <a:rect l="0" t="0" r="0" b="0"/>
          <a:pathLst/>
        </a:custGeom>
        <a:solidFill>
          <a:srgbClr val="C0C0C0"/>
        </a:solidFill>
        <a:ln w="12700" cap="flat" cmpd="sng" algn="ctr">
          <a:solidFill>
            <a:srgbClr val="777777"/>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200" b="0" i="0" u="none" strike="noStrike" cap="none" normalizeH="0" baseline="0">
            <a:ln>
              <a:noFill/>
            </a:ln>
            <a:solidFill>
              <a:srgbClr val="777777"/>
            </a:solidFill>
            <a:effectLst/>
            <a:latin typeface="Arial" pitchFamily="-110" charset="0"/>
            <a:ea typeface="ヒラギノ角ゴ ProN W3" pitchFamily="-110" charset="-128"/>
            <a:cs typeface="ヒラギノ角ゴ ProN W3" pitchFamily="-110" charset="-128"/>
            <a:sym typeface="Arial" pitchFamily="-110" charset="0"/>
          </a:defRPr>
        </a:defPPr>
      </a:lstStyle>
    </a:lnDef>
  </a:objectDefaults>
  <a:extraClrSchemeLst>
    <a:extraClrScheme>
      <a:clrScheme name="Title &amp; Bulle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J&amp;J Theme1" id="{9C286843-5600-4E71-897A-5A44C6ADF114}" vid="{91959DEC-33C4-424D-96F2-1C8886F76D13}"/>
    </a:ext>
  </a:extLst>
</a:theme>
</file>

<file path=ppt/theme/theme4.xml><?xml version="1.0" encoding="utf-8"?>
<a:theme xmlns:a="http://schemas.openxmlformats.org/drawingml/2006/main" name="1_Allergan Blue Theme">
  <a:themeElements>
    <a:clrScheme name="Kenvue">
      <a:dk1>
        <a:srgbClr val="000000"/>
      </a:dk1>
      <a:lt1>
        <a:sysClr val="window" lastClr="FFFFFF"/>
      </a:lt1>
      <a:dk2>
        <a:srgbClr val="000000"/>
      </a:dk2>
      <a:lt2>
        <a:srgbClr val="019881"/>
      </a:lt2>
      <a:accent1>
        <a:srgbClr val="019881"/>
      </a:accent1>
      <a:accent2>
        <a:srgbClr val="FFB000"/>
      </a:accent2>
      <a:accent3>
        <a:srgbClr val="D3BDF2"/>
      </a:accent3>
      <a:accent4>
        <a:srgbClr val="FF6B6B"/>
      </a:accent4>
      <a:accent5>
        <a:srgbClr val="FFFFFF"/>
      </a:accent5>
      <a:accent6>
        <a:srgbClr val="FFFFFF"/>
      </a:accent6>
      <a:hlink>
        <a:srgbClr val="019881"/>
      </a:hlink>
      <a:folHlink>
        <a:srgbClr val="000000"/>
      </a:folHlink>
    </a:clrScheme>
    <a:fontScheme name="Custom 5">
      <a:majorFont>
        <a:latin typeface="Kenvue Sans"/>
        <a:ea typeface=""/>
        <a:cs typeface=""/>
      </a:majorFont>
      <a:minorFont>
        <a:latin typeface="Kenvu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accent2"/>
          </a:solidFill>
          <a:prstDash val="lgDash"/>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5.xml><?xml version="1.0" encoding="utf-8"?>
<a:theme xmlns:a="http://schemas.openxmlformats.org/drawingml/2006/main" name="Kenvue Poster Theme AAD 2024">
  <a:themeElements>
    <a:clrScheme name="Kenvue">
      <a:dk1>
        <a:srgbClr val="000000"/>
      </a:dk1>
      <a:lt1>
        <a:sysClr val="window" lastClr="FFFFFF"/>
      </a:lt1>
      <a:dk2>
        <a:srgbClr val="000000"/>
      </a:dk2>
      <a:lt2>
        <a:srgbClr val="00B097"/>
      </a:lt2>
      <a:accent1>
        <a:srgbClr val="00B097"/>
      </a:accent1>
      <a:accent2>
        <a:srgbClr val="FFB000"/>
      </a:accent2>
      <a:accent3>
        <a:srgbClr val="D3BDF2"/>
      </a:accent3>
      <a:accent4>
        <a:srgbClr val="FF6B6B"/>
      </a:accent4>
      <a:accent5>
        <a:srgbClr val="A5A5A5"/>
      </a:accent5>
      <a:accent6>
        <a:srgbClr val="FFFFFF"/>
      </a:accent6>
      <a:hlink>
        <a:srgbClr val="00B097"/>
      </a:hlink>
      <a:folHlink>
        <a:srgbClr val="000000"/>
      </a:folHlink>
    </a:clrScheme>
    <a:fontScheme name="Kenvue">
      <a:majorFont>
        <a:latin typeface="Kenvue Sans Semibold"/>
        <a:ea typeface=""/>
        <a:cs typeface=""/>
      </a:majorFont>
      <a:minorFont>
        <a:latin typeface="Kenvue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8575">
          <a:solidFill>
            <a:schemeClr val="accent2"/>
          </a:solidFill>
          <a:prstDash val="lgDash"/>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Kenvue Poster Theme AAD 2024" id="{5153EB31-B555-4441-8159-181170A18ACE}" vid="{FF20E2FA-06E3-4F84-8F8A-13D8368D9DED}"/>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049af84c-dace-4495-ba5d-47d3197dfe31" xsi:nil="true"/>
    <lcf76f155ced4ddcb4097134ff3c332f xmlns="359471da-dc63-400d-81d8-2d1141795657">
      <Terms xmlns="http://schemas.microsoft.com/office/infopath/2007/PartnerControls"/>
    </lcf76f155ced4ddcb4097134ff3c332f>
    <SharedWithUsers xmlns="049af84c-dace-4495-ba5d-47d3197dfe31">
      <UserInfo>
        <DisplayName>Translational Science APAC Visitors</DisplayName>
        <AccountId>4</AccountId>
        <AccountType/>
      </UserInfo>
      <UserInfo>
        <DisplayName>Zhang, Irene [Non-Kenvue]</DisplayName>
        <AccountId>82</AccountId>
        <AccountType/>
      </UserInfo>
      <UserInfo>
        <DisplayName>SharingLinks.d3845629-5d2f-4456-b92b-2f12a5c0cf02.Flexible.a9eee7e8-2881-410c-a1e7-b50d4a49e70b</DisplayName>
        <AccountId>155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53FD718E5888347A3B88913E0AA62E1" ma:contentTypeVersion="23" ma:contentTypeDescription="Create a new document." ma:contentTypeScope="" ma:versionID="f0352c74c8020a0b29fb6afdc1dc178c">
  <xsd:schema xmlns:xsd="http://www.w3.org/2001/XMLSchema" xmlns:xs="http://www.w3.org/2001/XMLSchema" xmlns:p="http://schemas.microsoft.com/office/2006/metadata/properties" xmlns:ns2="359471da-dc63-400d-81d8-2d1141795657" xmlns:ns3="049af84c-dace-4495-ba5d-47d3197dfe31" targetNamespace="http://schemas.microsoft.com/office/2006/metadata/properties" ma:root="true" ma:fieldsID="4db3010c7d54f219f6511e28e6a55891" ns2:_="" ns3:_="">
    <xsd:import namespace="359471da-dc63-400d-81d8-2d1141795657"/>
    <xsd:import namespace="049af84c-dace-4495-ba5d-47d3197dfe3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3:SharedWithUsers" minOccurs="0"/>
                <xsd:element ref="ns3:SharedWithDetails" minOccurs="0"/>
                <xsd:element ref="ns2:MediaLengthInSeconds" minOccurs="0"/>
                <xsd:element ref="ns3:TaxCatchAll" minOccurs="0"/>
                <xsd:element ref="ns2:lcf76f155ced4ddcb4097134ff3c332f"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59471da-dc63-400d-81d8-2d1141795657" elementFormDefault="qualified">
    <xsd:import namespace="http://schemas.microsoft.com/office/2006/documentManagement/types"/>
    <xsd:import namespace="http://schemas.microsoft.com/office/infopath/2007/PartnerControls"/>
    <xsd:element name="MediaServiceMetadata" ma:index="5" nillable="true" ma:displayName="MediaServiceMetadata" ma:hidden="true" ma:internalName="MediaServiceMetadata" ma:readOnly="true">
      <xsd:simpleType>
        <xsd:restriction base="dms:Note"/>
      </xsd:simpleType>
    </xsd:element>
    <xsd:element name="MediaServiceFastMetadata" ma:index="6" nillable="true" ma:displayName="MediaServiceFastMetadata" ma:hidden="true" ma:internalName="MediaServiceFastMetadata" ma:readOnly="true">
      <xsd:simpleType>
        <xsd:restriction base="dms:Note"/>
      </xsd:simpleType>
    </xsd:element>
    <xsd:element name="MediaServiceOCR" ma:index="7" nillable="true" ma:displayName="Extracted Text" ma:internalName="MediaServiceOCR" ma:readOnly="true">
      <xsd:simpleType>
        <xsd:restriction base="dms:Note">
          <xsd:maxLength value="255"/>
        </xsd:restriction>
      </xsd:simpleType>
    </xsd:element>
    <xsd:element name="MediaServiceGenerationTime" ma:index="8" nillable="true" ma:displayName="MediaServiceGenerationTime" ma:hidden="true" ma:internalName="MediaServiceGenerationTime" ma:readOnly="true">
      <xsd:simpleType>
        <xsd:restriction base="dms:Text"/>
      </xsd:simpleType>
    </xsd:element>
    <xsd:element name="MediaServiceEventHashCode" ma:index="9" nillable="true" ma:displayName="MediaServiceEventHashCode" ma:hidden="true" ma:internalName="MediaServiceEventHashCode" ma:readOnly="true">
      <xsd:simpleType>
        <xsd:restriction base="dms:Text"/>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Location" ma:index="11" nillable="true" ma:displayName="Location" ma:description="" ma:internalName="MediaServiceLocation" ma:readOnly="true">
      <xsd:simpleType>
        <xsd:restriction base="dms:Text"/>
      </xsd:simpleType>
    </xsd:element>
    <xsd:element name="MediaLengthInSeconds" ma:index="14" nillable="true" ma:displayName="MediaLengthInSeconds" ma:description=""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dc611cd9-68db-49da-ad4f-faeb16abc78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22"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49af84c-dace-4495-ba5d-47d3197dfe31" elementFormDefault="qualified">
    <xsd:import namespace="http://schemas.microsoft.com/office/2006/documentManagement/types"/>
    <xsd:import namespace="http://schemas.microsoft.com/office/infopath/2007/PartnerControls"/>
    <xsd:element name="SharedWithUsers" ma:index="12" nillable="true" ma:displayName="Shared With" ma:SearchPeopleOnly="false" ma:SharePointGroup="0" ma:internalName="SharedWithUsers" ma:readOnly="tru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5" nillable="true" ma:displayName="Taxonomy Catch All Column" ma:hidden="true" ma:list="{0a67f487-8b2e-4ebf-97b9-18828bd0df00}" ma:internalName="TaxCatchAll" ma:showField="CatchAllData" ma:web="049af84c-dace-4495-ba5d-47d3197dfe3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9"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806C09B-78FB-4713-A5C5-69A416C13AB1}">
  <ds:schemaRefs>
    <ds:schemaRef ds:uri="049af84c-dace-4495-ba5d-47d3197dfe31"/>
    <ds:schemaRef ds:uri="http://purl.org/dc/elements/1.1/"/>
    <ds:schemaRef ds:uri="http://purl.org/dc/dcmitype/"/>
    <ds:schemaRef ds:uri="359471da-dc63-400d-81d8-2d1141795657"/>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www.w3.org/XML/1998/namespace"/>
    <ds:schemaRef ds:uri="http://purl.org/dc/terms/"/>
  </ds:schemaRefs>
</ds:datastoreItem>
</file>

<file path=customXml/itemProps2.xml><?xml version="1.0" encoding="utf-8"?>
<ds:datastoreItem xmlns:ds="http://schemas.openxmlformats.org/officeDocument/2006/customXml" ds:itemID="{433B12D5-CB18-4649-AD60-FC24B88E2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59471da-dc63-400d-81d8-2d1141795657"/>
    <ds:schemaRef ds:uri="049af84c-dace-4495-ba5d-47d3197dfe3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4F07079-94B0-4D6E-AB43-771778F1AA7F}">
  <ds:schemaRefs>
    <ds:schemaRef ds:uri="http://schemas.microsoft.com/sharepoint/v3/contenttype/forms"/>
  </ds:schemaRefs>
</ds:datastoreItem>
</file>

<file path=docMetadata/LabelInfo.xml><?xml version="1.0" encoding="utf-8"?>
<clbl:labelList xmlns:clbl="http://schemas.microsoft.com/office/2020/mipLabelMetadata">
  <clbl:label id="{3ac94b33-9135-4821-9502-eafda6592a35}" enabled="0" method="" siteId="{3ac94b33-9135-4821-9502-eafda6592a35}" removed="1"/>
  <clbl:label id="{7ba64ac2-8a2b-417e-9b8f-fcf8238f2a56}" enabled="0" method="" siteId="{7ba64ac2-8a2b-417e-9b8f-fcf8238f2a56}" removed="1"/>
</clbl:labelList>
</file>

<file path=docProps/app.xml><?xml version="1.0" encoding="utf-8"?>
<Properties xmlns="http://schemas.openxmlformats.org/officeDocument/2006/extended-properties" xmlns:vt="http://schemas.openxmlformats.org/officeDocument/2006/docPropsVTypes">
  <Template/>
  <TotalTime>39132</TotalTime>
  <Words>9141</Words>
  <Application>Microsoft Macintosh PowerPoint</Application>
  <PresentationFormat>宽屏</PresentationFormat>
  <Paragraphs>1278</Paragraphs>
  <Slides>26</Slides>
  <Notes>19</Notes>
  <HiddenSlides>0</HiddenSlides>
  <MMClips>0</MMClips>
  <ScaleCrop>false</ScaleCrop>
  <HeadingPairs>
    <vt:vector size="6" baseType="variant">
      <vt:variant>
        <vt:lpstr>已用的字体</vt:lpstr>
      </vt:variant>
      <vt:variant>
        <vt:i4>14</vt:i4>
      </vt:variant>
      <vt:variant>
        <vt:lpstr>主题</vt:lpstr>
      </vt:variant>
      <vt:variant>
        <vt:i4>5</vt:i4>
      </vt:variant>
      <vt:variant>
        <vt:lpstr>幻灯片标题</vt:lpstr>
      </vt:variant>
      <vt:variant>
        <vt:i4>26</vt:i4>
      </vt:variant>
    </vt:vector>
  </HeadingPairs>
  <TitlesOfParts>
    <vt:vector size="45" baseType="lpstr">
      <vt:lpstr>DengXian</vt:lpstr>
      <vt:lpstr>DengXian</vt:lpstr>
      <vt:lpstr>SimSun</vt:lpstr>
      <vt:lpstr>Arial Unicode MS</vt:lpstr>
      <vt:lpstr>Kenvue Sans</vt:lpstr>
      <vt:lpstr>Kenvue Sans Semibold</vt:lpstr>
      <vt:lpstr>Söhne</vt:lpstr>
      <vt:lpstr>system-ui</vt:lpstr>
      <vt:lpstr>Arial</vt:lpstr>
      <vt:lpstr>Arial Narrow</vt:lpstr>
      <vt:lpstr>Calibri</vt:lpstr>
      <vt:lpstr>Georgia</vt:lpstr>
      <vt:lpstr>Times New Roman</vt:lpstr>
      <vt:lpstr>Wingdings</vt:lpstr>
      <vt:lpstr>Kenvue</vt:lpstr>
      <vt:lpstr>Allergan Blue Theme</vt:lpstr>
      <vt:lpstr>J&amp;J Theme1</vt:lpstr>
      <vt:lpstr>1_Allergan Blue Theme</vt:lpstr>
      <vt:lpstr>Kenvue Poster Theme AAD 2024</vt:lpstr>
      <vt:lpstr>Fudan &amp; Kenvue  Pre-aging IIS  Progress Update</vt:lpstr>
      <vt:lpstr>Why are we doing research for Pre-aging? </vt:lpstr>
      <vt:lpstr>Key Questions</vt:lpstr>
      <vt:lpstr>AP Fundamental Preaging Study Design</vt:lpstr>
      <vt:lpstr>Life habits Questionnaire</vt:lpstr>
      <vt:lpstr>PowerPoint 演示文稿</vt:lpstr>
      <vt:lpstr>Timeline</vt:lpstr>
      <vt:lpstr>Methods &amp; Material</vt:lpstr>
      <vt:lpstr>Result</vt:lpstr>
      <vt:lpstr>Result</vt:lpstr>
      <vt:lpstr>Result</vt:lpstr>
      <vt:lpstr>Result</vt:lpstr>
      <vt:lpstr>The turning point of Clinical Phenotype for Chinese women's pre-aging and aging group</vt:lpstr>
      <vt:lpstr>Photoaging, fine lines, sebum excretion rate, wrinkle and wrinkle area are significant features of pre-aging</vt:lpstr>
      <vt:lpstr>Lifestyle Factors Including Pollution, Use Of Skin Care And Social Media Are Important Exposomes Affecting Pre-aging</vt:lpstr>
      <vt:lpstr>Subjective Pre-aging phenotype based on chronological age (18-30yrs)</vt:lpstr>
      <vt:lpstr>Fundamental learnings on the skin phenotypes and perception of pre-aging in Chinese female</vt:lpstr>
      <vt:lpstr>Introduction, Methods &amp; Material</vt:lpstr>
      <vt:lpstr>Pre-aging Features Include Photoaging, Fine Lines, Sebum Excretion Rate, Wrinkle, Wrinkle Area and Roughness</vt:lpstr>
      <vt:lpstr>Lifestyle Factors Including Pollution, Use Of Skin Care And Social Media Are Important Exposomes Affecting Pre-aging</vt:lpstr>
      <vt:lpstr>Conclusion</vt:lpstr>
      <vt:lpstr>Fundamental Learnings on the Skin Microbiome and Metabolomics of Pre-Aging in Chinese Females</vt:lpstr>
      <vt:lpstr>PowerPoint 演示文稿</vt:lpstr>
      <vt:lpstr>PowerPoint 演示文稿</vt:lpstr>
      <vt:lpstr>PowerPoint 演示文稿</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TechTalk 2023 Apr</dc:title>
  <dc:creator>XU, MENGJIA (Michelle) [CONCN]</dc:creator>
  <cp:lastModifiedBy>Microsoft Office User</cp:lastModifiedBy>
  <cp:revision>29</cp:revision>
  <dcterms:created xsi:type="dcterms:W3CDTF">2023-04-10T10:21:59Z</dcterms:created>
  <dcterms:modified xsi:type="dcterms:W3CDTF">2024-03-07T10:43:05Z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0x010100453FD718E5888347A3B88913E0AA62E1</vt:lpwstr>
  </property>
  <property fmtid="{D5CDD505-2E9C-101B-9397-08002B2CF9AE}" pid="3" name="MediaServiceImageTags">
    <vt:lpwstr/>
  </property>
  <property fmtid="{D5CDD505-2E9C-101B-9397-08002B2CF9AE}" pid="4" name="Order">
    <vt:lpwstr>748600.000000000</vt:lpwstr>
  </property>
  <property fmtid="{D5CDD505-2E9C-101B-9397-08002B2CF9AE}" pid="5" name="_ExtendedDescription">
    <vt:lpwstr/>
  </property>
</Properties>
</file>